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7" r:id="rId4"/>
    <p:sldMasterId id="2147483838" r:id="rId5"/>
  </p:sldMasterIdLst>
  <p:notesMasterIdLst>
    <p:notesMasterId r:id="rId27"/>
  </p:notesMasterIdLst>
  <p:sldIdLst>
    <p:sldId id="2147376773" r:id="rId6"/>
    <p:sldId id="2147376683" r:id="rId7"/>
    <p:sldId id="2147376949" r:id="rId8"/>
    <p:sldId id="2147483646" r:id="rId9"/>
    <p:sldId id="256" r:id="rId10"/>
    <p:sldId id="264" r:id="rId11"/>
    <p:sldId id="2147376950" r:id="rId12"/>
    <p:sldId id="2147483647" r:id="rId13"/>
    <p:sldId id="257" r:id="rId14"/>
    <p:sldId id="263" r:id="rId15"/>
    <p:sldId id="2147376952" r:id="rId16"/>
    <p:sldId id="260" r:id="rId17"/>
    <p:sldId id="258" r:id="rId18"/>
    <p:sldId id="261" r:id="rId19"/>
    <p:sldId id="2147376951" r:id="rId20"/>
    <p:sldId id="262" r:id="rId21"/>
    <p:sldId id="2147376779" r:id="rId22"/>
    <p:sldId id="2147483643" r:id="rId23"/>
    <p:sldId id="2147376360" r:id="rId24"/>
    <p:sldId id="2147376793" r:id="rId25"/>
    <p:sldId id="2147376791" r:id="rId26"/>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89BC460F-8633-F25F-F510-A95225BBAA79}" name="Patricia Allen" initials="PA" userId="S::patricia.allen@adapt.com.au::d97f0a36-ce00-48a2-8b3a-af76816aadf7" providerId="AD"/>
  <p188:author id="{D1C2762C-6B19-D9F9-4051-A1F1A2E43031}" name="Francis Olivier" initials="" userId="S::francis.olivier@adapt.com.au::3631bac9-3f1b-472b-abd4-c5b32c1291ad" providerId="AD"/>
  <p188:author id="{D0F4AD36-8B39-895B-C014-DDDE60543046}" name="Byron Connolly" initials="BC" userId="S::byron.connolly@adapt.com.au::4cc4c652-673a-4968-9eb6-ad1b8e0a1a32" providerId="AD"/>
  <p188:author id="{41F84B64-B5AB-1C3E-59A4-2331F0F5F601}" name="Aarjun Kumar" initials="AK" userId="S::aarjun.kumar@adapt.com.au::75a13c2f-2fe6-493b-8a42-5face6af43f8" providerId="AD"/>
  <p188:author id="{08FF026B-0093-C3A2-E8B8-B4BBF1138074}" name="Patricia Allen" initials="PA" userId="S::patricia.allen@adapt.com.au::346380ed-8562-4683-9b3e-72fe32eb1059" providerId="AD"/>
  <p188:author id="{74209C8C-6802-0F84-A42D-CC7E8D7F0896}" name="Nathan Paul Bustamante" initials="" userId="S::Nathan.Bustamante@adapt.com.au::830e36e5-6239-4f03-9c92-69284c36609a" providerId="AD"/>
  <p188:author id="{35B74EDA-D041-11EF-D3DF-62916A12BAA7}" name="Maricris Santilles" initials="MS" userId="S::Maricris.Santilles@adapt.com.au::7b436d3d-65a3-481f-8565-8b0e2e2362f1" providerId="AD"/>
  <p188:author id="{9F08F4DC-2822-8A69-8CD9-383FED73C290}" name="Honey Mari Gay" initials="HG" userId="S::Honey.Gay@adapt.com.au::7c742808-f04d-4bad-b3ab-55b3219eceb2" providerId="AD"/>
  <p188:author id="{223E8AE4-EAE1-E290-D5D2-F800C1B8D50E}" name="Francis Olivier" initials="FO" userId="S::francis.olivier@adapt.com.au::36be19e6-b354-43ca-844b-80a3dd3a80a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7534F"/>
    <a:srgbClr val="F08080"/>
    <a:srgbClr val="A9A9A9"/>
    <a:srgbClr val="D3D3D3"/>
    <a:srgbClr val="000000"/>
    <a:srgbClr val="F558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D99177-2C31-BF4D-8D1F-229D72C5F848}" v="24" dt="2026-09-09T01:32:21.602"/>
    <p1510:client id="{53623150-3301-4B78-BD1C-702F95DB324E}" v="47" dt="2026-09-09T07:21:42.6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FCE31C-E088-44EB-ADD7-F91E7D59E169}" type="datetimeFigureOut">
              <a:rPr lang="en-AU" smtClean="0"/>
              <a:t>27/09/2026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06B608-E85F-4D7C-9813-2DDFA3256EA5}" type="slidenum">
              <a:rPr lang="en-AU" smtClean="0"/>
              <a:t>‹#›</a:t>
            </a:fld>
            <a:endParaRPr lang="en-AU"/>
          </a:p>
        </p:txBody>
      </p:sp>
    </p:spTree>
    <p:extLst>
      <p:ext uri="{BB962C8B-B14F-4D97-AF65-F5344CB8AC3E}">
        <p14:creationId xmlns:p14="http://schemas.microsoft.com/office/powerpoint/2010/main" val="3699374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PH"/>
          </a:p>
        </p:txBody>
      </p:sp>
      <p:sp>
        <p:nvSpPr>
          <p:cNvPr id="3" name="Notes Placeholder 2"/>
          <p:cNvSpPr>
            <a:spLocks noGrp="1"/>
          </p:cNvSpPr>
          <p:nvPr>
            <p:ph type="body" idx="1"/>
          </p:nvPr>
        </p:nvSpPr>
        <p:spPr/>
        <p:txBody>
          <a:bodyPr/>
          <a:lstStyle/>
          <a:p>
            <a:endParaRPr lang="en-AU" sz="18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C82170-454F-4374-A382-D0B66F568786}" type="slidenum">
              <a:rPr kumimoji="0" lang="en-P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P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069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2B276-E57A-C494-A6AD-5CF93229DF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64D71F-39EC-727F-FA2B-313A33FEE584}"/>
              </a:ext>
            </a:extLst>
          </p:cNvPr>
          <p:cNvSpPr>
            <a:spLocks noGrp="1" noRot="1" noChangeAspect="1"/>
          </p:cNvSpPr>
          <p:nvPr>
            <p:ph type="sldImg"/>
          </p:nvPr>
        </p:nvSpPr>
        <p:spPr/>
        <p:txBody>
          <a:bodyPr/>
          <a:lstStyle/>
          <a:p>
            <a:endParaRPr lang="en-PH"/>
          </a:p>
        </p:txBody>
      </p:sp>
      <p:sp>
        <p:nvSpPr>
          <p:cNvPr id="3" name="Notes Placeholder 2">
            <a:extLst>
              <a:ext uri="{FF2B5EF4-FFF2-40B4-BE49-F238E27FC236}">
                <a16:creationId xmlns:a16="http://schemas.microsoft.com/office/drawing/2014/main" id="{60DC4732-10AF-4914-1A8D-012B3EAEEC01}"/>
              </a:ext>
            </a:extLst>
          </p:cNvPr>
          <p:cNvSpPr>
            <a:spLocks noGrp="1"/>
          </p:cNvSpPr>
          <p:nvPr>
            <p:ph type="body" idx="1"/>
          </p:nvPr>
        </p:nvSpPr>
        <p:spPr/>
        <p:txBody>
          <a:bodyPr/>
          <a:lstStyle/>
          <a:p>
            <a:endParaRPr lang="en-US" b="0" i="0">
              <a:cs typeface="Calibri"/>
            </a:endParaRPr>
          </a:p>
        </p:txBody>
      </p:sp>
      <p:sp>
        <p:nvSpPr>
          <p:cNvPr id="4" name="Slide Number Placeholder 3">
            <a:extLst>
              <a:ext uri="{FF2B5EF4-FFF2-40B4-BE49-F238E27FC236}">
                <a16:creationId xmlns:a16="http://schemas.microsoft.com/office/drawing/2014/main" id="{E31B39F2-8A24-3127-0171-9916EB375C3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30E9E-A432-A24D-90D7-D92D059518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52996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C21C8-6B8F-7687-178D-99DA3F6ED7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4651FC-F2EB-8D0F-A8E2-ED940C8C91B7}"/>
              </a:ext>
            </a:extLst>
          </p:cNvPr>
          <p:cNvSpPr>
            <a:spLocks noGrp="1" noRot="1" noChangeAspect="1"/>
          </p:cNvSpPr>
          <p:nvPr>
            <p:ph type="sldImg"/>
          </p:nvPr>
        </p:nvSpPr>
        <p:spPr/>
        <p:txBody>
          <a:bodyPr/>
          <a:lstStyle/>
          <a:p>
            <a:endParaRPr lang="en-PH"/>
          </a:p>
        </p:txBody>
      </p:sp>
      <p:sp>
        <p:nvSpPr>
          <p:cNvPr id="3" name="Notes Placeholder 2">
            <a:extLst>
              <a:ext uri="{FF2B5EF4-FFF2-40B4-BE49-F238E27FC236}">
                <a16:creationId xmlns:a16="http://schemas.microsoft.com/office/drawing/2014/main" id="{0772DEF4-155F-9258-93B0-2490251D89BB}"/>
              </a:ext>
            </a:extLst>
          </p:cNvPr>
          <p:cNvSpPr>
            <a:spLocks noGrp="1"/>
          </p:cNvSpPr>
          <p:nvPr>
            <p:ph type="body" idx="1"/>
          </p:nvPr>
        </p:nvSpPr>
        <p:spPr/>
        <p:txBody>
          <a:bodyPr/>
          <a:lstStyle/>
          <a:p>
            <a:endParaRPr lang="en-US" b="0" i="0">
              <a:cs typeface="Calibri"/>
            </a:endParaRPr>
          </a:p>
        </p:txBody>
      </p:sp>
      <p:sp>
        <p:nvSpPr>
          <p:cNvPr id="4" name="Slide Number Placeholder 3">
            <a:extLst>
              <a:ext uri="{FF2B5EF4-FFF2-40B4-BE49-F238E27FC236}">
                <a16:creationId xmlns:a16="http://schemas.microsoft.com/office/drawing/2014/main" id="{8366C096-B438-84EE-0504-B8960AB59B9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30E9E-A432-A24D-90D7-D92D059518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448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502C8-796D-73D1-EE4D-C8BA15F99F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AF6263-D711-2596-F085-916B68BCD8CE}"/>
              </a:ext>
            </a:extLst>
          </p:cNvPr>
          <p:cNvSpPr>
            <a:spLocks noGrp="1" noRot="1" noChangeAspect="1"/>
          </p:cNvSpPr>
          <p:nvPr>
            <p:ph type="sldImg"/>
          </p:nvPr>
        </p:nvSpPr>
        <p:spPr/>
        <p:txBody>
          <a:bodyPr/>
          <a:lstStyle/>
          <a:p>
            <a:endParaRPr lang="en-PH"/>
          </a:p>
        </p:txBody>
      </p:sp>
      <p:sp>
        <p:nvSpPr>
          <p:cNvPr id="3" name="Notes Placeholder 2">
            <a:extLst>
              <a:ext uri="{FF2B5EF4-FFF2-40B4-BE49-F238E27FC236}">
                <a16:creationId xmlns:a16="http://schemas.microsoft.com/office/drawing/2014/main" id="{86F1696D-C8F7-2253-8D33-16EC94B5C96B}"/>
              </a:ext>
            </a:extLst>
          </p:cNvPr>
          <p:cNvSpPr>
            <a:spLocks noGrp="1"/>
          </p:cNvSpPr>
          <p:nvPr>
            <p:ph type="body" idx="1"/>
          </p:nvPr>
        </p:nvSpPr>
        <p:spPr/>
        <p:txBody>
          <a:bodyPr/>
          <a:lstStyle/>
          <a:p>
            <a:endParaRPr lang="en-US" b="0" i="0">
              <a:cs typeface="Calibri"/>
            </a:endParaRPr>
          </a:p>
        </p:txBody>
      </p:sp>
      <p:sp>
        <p:nvSpPr>
          <p:cNvPr id="4" name="Slide Number Placeholder 3">
            <a:extLst>
              <a:ext uri="{FF2B5EF4-FFF2-40B4-BE49-F238E27FC236}">
                <a16:creationId xmlns:a16="http://schemas.microsoft.com/office/drawing/2014/main" id="{BFEC075E-A406-C63E-6E9F-3FCD635A631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30E9E-A432-A24D-90D7-D92D059518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36824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P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6B608-E85F-4D7C-9813-2DDFA3256EA5}"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A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83647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82539-7450-64CD-DB45-EF7689A75C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50330A-F6A7-3638-00BC-E6FAC992699F}"/>
              </a:ext>
            </a:extLst>
          </p:cNvPr>
          <p:cNvSpPr>
            <a:spLocks noGrp="1" noRot="1" noChangeAspect="1"/>
          </p:cNvSpPr>
          <p:nvPr>
            <p:ph type="sldImg"/>
          </p:nvPr>
        </p:nvSpPr>
        <p:spPr/>
        <p:txBody>
          <a:bodyPr/>
          <a:lstStyle/>
          <a:p>
            <a:endParaRPr lang="en-PH"/>
          </a:p>
        </p:txBody>
      </p:sp>
      <p:sp>
        <p:nvSpPr>
          <p:cNvPr id="3" name="Notes Placeholder 2">
            <a:extLst>
              <a:ext uri="{FF2B5EF4-FFF2-40B4-BE49-F238E27FC236}">
                <a16:creationId xmlns:a16="http://schemas.microsoft.com/office/drawing/2014/main" id="{6A4C144F-A44E-B79D-5AA2-4779868B9ABF}"/>
              </a:ext>
            </a:extLst>
          </p:cNvPr>
          <p:cNvSpPr>
            <a:spLocks noGrp="1"/>
          </p:cNvSpPr>
          <p:nvPr>
            <p:ph type="body" idx="1"/>
          </p:nvPr>
        </p:nvSpPr>
        <p:spPr/>
        <p:txBody>
          <a:bodyPr/>
          <a:lstStyle/>
          <a:p>
            <a:endParaRPr lang="en-US" b="0" i="0">
              <a:cs typeface="Calibri"/>
            </a:endParaRPr>
          </a:p>
        </p:txBody>
      </p:sp>
      <p:sp>
        <p:nvSpPr>
          <p:cNvPr id="4" name="Slide Number Placeholder 3">
            <a:extLst>
              <a:ext uri="{FF2B5EF4-FFF2-40B4-BE49-F238E27FC236}">
                <a16:creationId xmlns:a16="http://schemas.microsoft.com/office/drawing/2014/main" id="{8E7FC531-D873-84EF-BEC1-7D2437ADFA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30E9E-A432-A24D-90D7-D92D059518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4959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A68AF-777F-5410-E2D5-B3A3620C70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55DCD8-F865-DE23-0874-97765348867D}"/>
              </a:ext>
            </a:extLst>
          </p:cNvPr>
          <p:cNvSpPr>
            <a:spLocks noGrp="1" noRot="1" noChangeAspect="1"/>
          </p:cNvSpPr>
          <p:nvPr>
            <p:ph type="sldImg"/>
          </p:nvPr>
        </p:nvSpPr>
        <p:spPr/>
        <p:txBody>
          <a:bodyPr/>
          <a:lstStyle/>
          <a:p>
            <a:endParaRPr lang="en-PH"/>
          </a:p>
        </p:txBody>
      </p:sp>
      <p:sp>
        <p:nvSpPr>
          <p:cNvPr id="3" name="Notes Placeholder 2">
            <a:extLst>
              <a:ext uri="{FF2B5EF4-FFF2-40B4-BE49-F238E27FC236}">
                <a16:creationId xmlns:a16="http://schemas.microsoft.com/office/drawing/2014/main" id="{B9AB97BD-80A4-FE18-CAF0-DF7B7011BDDA}"/>
              </a:ext>
            </a:extLst>
          </p:cNvPr>
          <p:cNvSpPr>
            <a:spLocks noGrp="1"/>
          </p:cNvSpPr>
          <p:nvPr>
            <p:ph type="body" idx="1"/>
          </p:nvPr>
        </p:nvSpPr>
        <p:spPr/>
        <p:txBody>
          <a:bodyPr/>
          <a:lstStyle/>
          <a:p>
            <a:endParaRPr lang="en-US">
              <a:cs typeface="Calibri"/>
            </a:endParaRPr>
          </a:p>
        </p:txBody>
      </p:sp>
      <p:sp>
        <p:nvSpPr>
          <p:cNvPr id="4" name="Slide Number Placeholder 3">
            <a:extLst>
              <a:ext uri="{FF2B5EF4-FFF2-40B4-BE49-F238E27FC236}">
                <a16:creationId xmlns:a16="http://schemas.microsoft.com/office/drawing/2014/main" id="{D97F389E-1686-7FC6-DA9E-0A85E6B4094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AF5780-47F3-AF45-AA3F-DCA5F55792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68604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PH"/>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64A1A0-4828-4556-A429-D8D1F97EC206}"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A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828608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AU"/>
          </a:p>
        </p:txBody>
      </p:sp>
      <p:sp>
        <p:nvSpPr>
          <p:cNvPr id="3" name="Notes Placeholder 2"/>
          <p:cNvSpPr>
            <a:spLocks noGrp="1"/>
          </p:cNvSpPr>
          <p:nvPr>
            <p:ph type="body" idx="1"/>
          </p:nvPr>
        </p:nvSpPr>
        <p:spPr/>
        <p:txBody>
          <a:bodyPr/>
          <a:lstStyle/>
          <a:p>
            <a:endParaRPr lang="en-AU" sz="18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C82170-454F-4374-A382-D0B66F568786}" type="slidenum">
              <a:rPr kumimoji="0" lang="en-P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P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91463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PH"/>
          </a:p>
        </p:txBody>
      </p:sp>
      <p:sp>
        <p:nvSpPr>
          <p:cNvPr id="3" name="Notes Placeholder 2"/>
          <p:cNvSpPr>
            <a:spLocks noGrp="1"/>
          </p:cNvSpPr>
          <p:nvPr>
            <p:ph type="body" idx="1"/>
          </p:nvPr>
        </p:nvSpPr>
        <p:spPr/>
        <p:txBody>
          <a:bodyPr/>
          <a:lstStyle/>
          <a:p>
            <a:endParaRPr lang="en-US" b="0" i="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30E9E-A432-A24D-90D7-D92D059518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642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3.sv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hyperlink" Target="https://adapt.com.au/" TargetMode="External"/><Relationship Id="rId2" Type="http://schemas.openxmlformats.org/officeDocument/2006/relationships/image" Target="../media/image16.svg"/><Relationship Id="rId1" Type="http://schemas.openxmlformats.org/officeDocument/2006/relationships/slideMaster" Target="../slideMasters/slideMaster1.xml"/><Relationship Id="rId4" Type="http://schemas.openxmlformats.org/officeDocument/2006/relationships/hyperlink" Target="mailto:hello@adapt.com.au" TargetMode="Externa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3.sv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hyperlink" Target="https://adapt.com.au/" TargetMode="External"/><Relationship Id="rId2" Type="http://schemas.openxmlformats.org/officeDocument/2006/relationships/image" Target="../media/image16.svg"/><Relationship Id="rId1" Type="http://schemas.openxmlformats.org/officeDocument/2006/relationships/slideMaster" Target="../slideMasters/slideMaster2.xml"/><Relationship Id="rId4" Type="http://schemas.openxmlformats.org/officeDocument/2006/relationships/hyperlink" Target="mailto:hello@adapt.com.au" TargetMode="Externa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66AF9B-6426-8C09-2870-87070B3088EB}"/>
              </a:ext>
            </a:extLst>
          </p:cNvPr>
          <p:cNvPicPr>
            <a:picLocks noChangeAspect="1"/>
          </p:cNvPicPr>
          <p:nvPr userDrawn="1"/>
        </p:nvPicPr>
        <p:blipFill>
          <a:blip r:embed="rId2">
            <a:extLst>
              <a:ext uri="{28A0092B-C50C-407E-A947-70E740481C1C}">
                <a14:useLocalDpi xmlns:a14="http://schemas.microsoft.com/office/drawing/2010/main" val="0"/>
              </a:ext>
            </a:extLst>
          </a:blip>
          <a:srcRect t="20310" b="22914"/>
          <a:stretch>
            <a:fillRect/>
          </a:stretch>
        </p:blipFill>
        <p:spPr>
          <a:xfrm>
            <a:off x="0" y="0"/>
            <a:ext cx="12192000" cy="3889829"/>
          </a:xfrm>
          <a:prstGeom prst="rect">
            <a:avLst/>
          </a:prstGeom>
        </p:spPr>
      </p:pic>
      <p:sp>
        <p:nvSpPr>
          <p:cNvPr id="8" name="Rectangle 7">
            <a:extLst>
              <a:ext uri="{FF2B5EF4-FFF2-40B4-BE49-F238E27FC236}">
                <a16:creationId xmlns:a16="http://schemas.microsoft.com/office/drawing/2014/main" id="{548C2E90-75AB-B814-5681-5240D4CF20FD}"/>
              </a:ext>
            </a:extLst>
          </p:cNvPr>
          <p:cNvSpPr>
            <a:spLocks noGrp="1" noRot="1" noMove="1" noResize="1" noEditPoints="1" noAdjustHandles="1" noChangeArrowheads="1" noChangeShapeType="1"/>
          </p:cNvSpPr>
          <p:nvPr userDrawn="1"/>
        </p:nvSpPr>
        <p:spPr>
          <a:xfrm>
            <a:off x="0" y="3284992"/>
            <a:ext cx="12192000" cy="357300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Graphic 2">
            <a:extLst>
              <a:ext uri="{FF2B5EF4-FFF2-40B4-BE49-F238E27FC236}">
                <a16:creationId xmlns:a16="http://schemas.microsoft.com/office/drawing/2014/main" id="{4A4E753A-A27B-69BF-1C8F-B18028375D4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628085" y="6188988"/>
            <a:ext cx="1070429" cy="259030"/>
          </a:xfrm>
          <a:prstGeom prst="rect">
            <a:avLst/>
          </a:prstGeom>
        </p:spPr>
      </p:pic>
      <p:sp>
        <p:nvSpPr>
          <p:cNvPr id="4" name="TextBox 3">
            <a:extLst>
              <a:ext uri="{FF2B5EF4-FFF2-40B4-BE49-F238E27FC236}">
                <a16:creationId xmlns:a16="http://schemas.microsoft.com/office/drawing/2014/main" id="{5A8F872D-A391-56AF-6D19-B514FC756A20}"/>
              </a:ext>
            </a:extLst>
          </p:cNvPr>
          <p:cNvSpPr txBox="1"/>
          <p:nvPr userDrawn="1"/>
        </p:nvSpPr>
        <p:spPr>
          <a:xfrm>
            <a:off x="576105" y="3809559"/>
            <a:ext cx="8347812" cy="369332"/>
          </a:xfrm>
          <a:prstGeom prst="rect">
            <a:avLst/>
          </a:prstGeom>
          <a:noFill/>
        </p:spPr>
        <p:txBody>
          <a:bodyPr wrap="square" lIns="91440" tIns="45720" rIns="91440" bIns="45720" rtlCol="0" anchor="t">
            <a:spAutoFit/>
          </a:bodyPr>
          <a:lstStyle>
            <a:defPPr>
              <a:defRPr lang="en-US"/>
            </a:defPPr>
            <a:lvl1pPr algn="ctr">
              <a:defRPr sz="3600" spc="-150">
                <a:latin typeface="Helvetica Neue"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1800" b="1" i="0" u="none" strike="noStrike" kern="1200" cap="none" spc="0" normalizeH="0" baseline="0" noProof="0">
                <a:ln>
                  <a:noFill/>
                </a:ln>
                <a:solidFill>
                  <a:srgbClr val="E7534F"/>
                </a:solidFill>
                <a:effectLst/>
                <a:uLnTx/>
                <a:uFillTx/>
                <a:latin typeface="Helvetica"/>
                <a:cs typeface="Helvetica"/>
              </a:rPr>
              <a:t>ADAPT </a:t>
            </a:r>
            <a:r>
              <a:rPr lang="en-PH" sz="1800" b="1" spc="0">
                <a:solidFill>
                  <a:srgbClr val="E7534F"/>
                </a:solidFill>
                <a:latin typeface="Helvetica"/>
                <a:cs typeface="Helvetica"/>
              </a:rPr>
              <a:t>Sector Analysis</a:t>
            </a:r>
            <a:endParaRPr kumimoji="0" lang="en-PH" sz="1800" b="1" i="0" u="none" strike="noStrike" kern="1200" cap="none" spc="0" normalizeH="0" baseline="0" noProof="0">
              <a:ln>
                <a:noFill/>
              </a:ln>
              <a:solidFill>
                <a:srgbClr val="E7534F"/>
              </a:solidFill>
              <a:effectLst/>
              <a:uLnTx/>
              <a:uFillTx/>
              <a:latin typeface="Helvetica"/>
              <a:cs typeface="Helvetica"/>
            </a:endParaRPr>
          </a:p>
        </p:txBody>
      </p:sp>
      <p:sp>
        <p:nvSpPr>
          <p:cNvPr id="10" name="Text Placeholder 9">
            <a:extLst>
              <a:ext uri="{FF2B5EF4-FFF2-40B4-BE49-F238E27FC236}">
                <a16:creationId xmlns:a16="http://schemas.microsoft.com/office/drawing/2014/main" id="{B3A110A4-E5D1-E219-0287-06409875E7D4}"/>
              </a:ext>
            </a:extLst>
          </p:cNvPr>
          <p:cNvSpPr>
            <a:spLocks noGrp="1"/>
          </p:cNvSpPr>
          <p:nvPr>
            <p:ph type="body" sz="quarter" idx="10"/>
          </p:nvPr>
        </p:nvSpPr>
        <p:spPr>
          <a:xfrm>
            <a:off x="532564" y="4239107"/>
            <a:ext cx="9118758" cy="1319863"/>
          </a:xfrm>
          <a:prstGeom prst="rect">
            <a:avLst/>
          </a:prstGeom>
        </p:spPr>
        <p:txBody>
          <a:bodyPr/>
          <a:lstStyle>
            <a:lvl1pPr>
              <a:lnSpc>
                <a:spcPct val="80000"/>
              </a:lnSpc>
              <a:buNone/>
              <a:defRPr sz="4000" b="1">
                <a:solidFill>
                  <a:schemeClr val="bg1"/>
                </a:solidFill>
                <a:latin typeface="Helvetica" pitchFamily="2" charset="0"/>
              </a:defRPr>
            </a:lvl1pPr>
            <a:lvl2pPr>
              <a:buNone/>
              <a:defRPr sz="4000" b="1">
                <a:solidFill>
                  <a:schemeClr val="bg1"/>
                </a:solidFill>
                <a:latin typeface="Helvetica" pitchFamily="2" charset="0"/>
              </a:defRPr>
            </a:lvl2pPr>
            <a:lvl3pPr>
              <a:buNone/>
              <a:defRPr sz="4000" b="1">
                <a:solidFill>
                  <a:schemeClr val="bg1"/>
                </a:solidFill>
                <a:latin typeface="Helvetica" pitchFamily="2" charset="0"/>
              </a:defRPr>
            </a:lvl3pPr>
            <a:lvl4pPr>
              <a:buNone/>
              <a:defRPr sz="4000" b="1">
                <a:solidFill>
                  <a:schemeClr val="bg1"/>
                </a:solidFill>
                <a:latin typeface="Helvetica" pitchFamily="2" charset="0"/>
              </a:defRPr>
            </a:lvl4pPr>
            <a:lvl5pPr>
              <a:buNone/>
              <a:defRPr sz="4000" b="1">
                <a:solidFill>
                  <a:schemeClr val="bg1"/>
                </a:solidFill>
                <a:latin typeface="Helvetica" pitchFamily="2" charset="0"/>
              </a:defRPr>
            </a:lvl5pPr>
          </a:lstStyle>
          <a:p>
            <a:pPr lvl="0"/>
            <a:r>
              <a:rPr lang="en-GB"/>
              <a:t>Click to edit Master text styles</a:t>
            </a:r>
          </a:p>
        </p:txBody>
      </p:sp>
      <p:sp>
        <p:nvSpPr>
          <p:cNvPr id="12" name="Rectangle 11">
            <a:extLst>
              <a:ext uri="{FF2B5EF4-FFF2-40B4-BE49-F238E27FC236}">
                <a16:creationId xmlns:a16="http://schemas.microsoft.com/office/drawing/2014/main" id="{7724AA12-E92D-69FA-C173-013FD705F0BD}"/>
              </a:ext>
            </a:extLst>
          </p:cNvPr>
          <p:cNvSpPr/>
          <p:nvPr userDrawn="1"/>
        </p:nvSpPr>
        <p:spPr>
          <a:xfrm>
            <a:off x="641133" y="5617783"/>
            <a:ext cx="363198" cy="67206"/>
          </a:xfrm>
          <a:prstGeom prst="rect">
            <a:avLst/>
          </a:prstGeom>
          <a:solidFill>
            <a:srgbClr val="F55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55854"/>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5424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6EAC7B1-4426-C155-315C-299131BB5B43}"/>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0" y="0"/>
            <a:ext cx="12192000" cy="3889829"/>
          </a:xfrm>
          <a:prstGeom prst="rect">
            <a:avLst/>
          </a:prstGeom>
        </p:spPr>
      </p:pic>
      <p:sp>
        <p:nvSpPr>
          <p:cNvPr id="8" name="Rectangle 7">
            <a:extLst>
              <a:ext uri="{FF2B5EF4-FFF2-40B4-BE49-F238E27FC236}">
                <a16:creationId xmlns:a16="http://schemas.microsoft.com/office/drawing/2014/main" id="{548C2E90-75AB-B814-5681-5240D4CF20FD}"/>
              </a:ext>
            </a:extLst>
          </p:cNvPr>
          <p:cNvSpPr>
            <a:spLocks noGrp="1" noRot="1" noMove="1" noResize="1" noEditPoints="1" noAdjustHandles="1" noChangeArrowheads="1" noChangeShapeType="1"/>
          </p:cNvSpPr>
          <p:nvPr userDrawn="1"/>
        </p:nvSpPr>
        <p:spPr>
          <a:xfrm>
            <a:off x="0" y="3284992"/>
            <a:ext cx="12192000" cy="357300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Graphic 2">
            <a:extLst>
              <a:ext uri="{FF2B5EF4-FFF2-40B4-BE49-F238E27FC236}">
                <a16:creationId xmlns:a16="http://schemas.microsoft.com/office/drawing/2014/main" id="{4A4E753A-A27B-69BF-1C8F-B18028375D4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628085" y="6188988"/>
            <a:ext cx="1070429" cy="259030"/>
          </a:xfrm>
          <a:prstGeom prst="rect">
            <a:avLst/>
          </a:prstGeom>
        </p:spPr>
      </p:pic>
      <p:sp>
        <p:nvSpPr>
          <p:cNvPr id="4" name="TextBox 3">
            <a:extLst>
              <a:ext uri="{FF2B5EF4-FFF2-40B4-BE49-F238E27FC236}">
                <a16:creationId xmlns:a16="http://schemas.microsoft.com/office/drawing/2014/main" id="{5A8F872D-A391-56AF-6D19-B514FC756A20}"/>
              </a:ext>
            </a:extLst>
          </p:cNvPr>
          <p:cNvSpPr txBox="1"/>
          <p:nvPr userDrawn="1"/>
        </p:nvSpPr>
        <p:spPr>
          <a:xfrm>
            <a:off x="576105" y="3809559"/>
            <a:ext cx="8347812" cy="369332"/>
          </a:xfrm>
          <a:prstGeom prst="rect">
            <a:avLst/>
          </a:prstGeom>
          <a:noFill/>
        </p:spPr>
        <p:txBody>
          <a:bodyPr wrap="square" lIns="91440" tIns="45720" rIns="91440" bIns="45720" rtlCol="0" anchor="t">
            <a:spAutoFit/>
          </a:bodyPr>
          <a:lstStyle>
            <a:defPPr>
              <a:defRPr lang="en-US"/>
            </a:defPPr>
            <a:lvl1pPr algn="ctr">
              <a:defRPr sz="3600" spc="-150">
                <a:latin typeface="Helvetica Neue"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1800" b="1" i="0" u="none" strike="noStrike" kern="1200" cap="none" spc="0" normalizeH="0" baseline="0" noProof="0">
                <a:ln>
                  <a:noFill/>
                </a:ln>
                <a:solidFill>
                  <a:srgbClr val="E7534F"/>
                </a:solidFill>
                <a:effectLst/>
                <a:uLnTx/>
                <a:uFillTx/>
                <a:latin typeface="Helvetica"/>
                <a:cs typeface="Helvetica"/>
              </a:rPr>
              <a:t>ADAPT </a:t>
            </a:r>
            <a:r>
              <a:rPr lang="en-PH" sz="1800" b="1" spc="0">
                <a:solidFill>
                  <a:srgbClr val="E7534F"/>
                </a:solidFill>
                <a:latin typeface="Helvetica"/>
                <a:cs typeface="Helvetica"/>
              </a:rPr>
              <a:t>Sector Analysis</a:t>
            </a:r>
            <a:endParaRPr kumimoji="0" lang="en-PH" sz="1800" b="1" i="0" u="none" strike="noStrike" kern="1200" cap="none" spc="0" normalizeH="0" baseline="0" noProof="0">
              <a:ln>
                <a:noFill/>
              </a:ln>
              <a:solidFill>
                <a:srgbClr val="E7534F"/>
              </a:solidFill>
              <a:effectLst/>
              <a:uLnTx/>
              <a:uFillTx/>
              <a:latin typeface="Helvetica"/>
              <a:cs typeface="Helvetica"/>
            </a:endParaRPr>
          </a:p>
        </p:txBody>
      </p:sp>
      <p:sp>
        <p:nvSpPr>
          <p:cNvPr id="10" name="Text Placeholder 9">
            <a:extLst>
              <a:ext uri="{FF2B5EF4-FFF2-40B4-BE49-F238E27FC236}">
                <a16:creationId xmlns:a16="http://schemas.microsoft.com/office/drawing/2014/main" id="{B3A110A4-E5D1-E219-0287-06409875E7D4}"/>
              </a:ext>
            </a:extLst>
          </p:cNvPr>
          <p:cNvSpPr>
            <a:spLocks noGrp="1"/>
          </p:cNvSpPr>
          <p:nvPr>
            <p:ph type="body" sz="quarter" idx="10"/>
          </p:nvPr>
        </p:nvSpPr>
        <p:spPr>
          <a:xfrm>
            <a:off x="532564" y="4239107"/>
            <a:ext cx="9118758" cy="1319863"/>
          </a:xfrm>
          <a:prstGeom prst="rect">
            <a:avLst/>
          </a:prstGeom>
        </p:spPr>
        <p:txBody>
          <a:bodyPr/>
          <a:lstStyle>
            <a:lvl1pPr>
              <a:lnSpc>
                <a:spcPct val="80000"/>
              </a:lnSpc>
              <a:buNone/>
              <a:defRPr sz="4000" b="1">
                <a:solidFill>
                  <a:schemeClr val="bg1"/>
                </a:solidFill>
                <a:latin typeface="Helvetica" pitchFamily="2" charset="0"/>
              </a:defRPr>
            </a:lvl1pPr>
            <a:lvl2pPr>
              <a:buNone/>
              <a:defRPr sz="4000" b="1">
                <a:solidFill>
                  <a:schemeClr val="bg1"/>
                </a:solidFill>
                <a:latin typeface="Helvetica" pitchFamily="2" charset="0"/>
              </a:defRPr>
            </a:lvl2pPr>
            <a:lvl3pPr>
              <a:buNone/>
              <a:defRPr sz="4000" b="1">
                <a:solidFill>
                  <a:schemeClr val="bg1"/>
                </a:solidFill>
                <a:latin typeface="Helvetica" pitchFamily="2" charset="0"/>
              </a:defRPr>
            </a:lvl3pPr>
            <a:lvl4pPr>
              <a:buNone/>
              <a:defRPr sz="4000" b="1">
                <a:solidFill>
                  <a:schemeClr val="bg1"/>
                </a:solidFill>
                <a:latin typeface="Helvetica" pitchFamily="2" charset="0"/>
              </a:defRPr>
            </a:lvl4pPr>
            <a:lvl5pPr>
              <a:buNone/>
              <a:defRPr sz="4000" b="1">
                <a:solidFill>
                  <a:schemeClr val="bg1"/>
                </a:solidFill>
                <a:latin typeface="Helvetica" pitchFamily="2" charset="0"/>
              </a:defRPr>
            </a:lvl5pPr>
          </a:lstStyle>
          <a:p>
            <a:pPr lvl="0"/>
            <a:r>
              <a:rPr lang="en-GB"/>
              <a:t>Click to edit Master text styles</a:t>
            </a:r>
          </a:p>
        </p:txBody>
      </p:sp>
      <p:sp>
        <p:nvSpPr>
          <p:cNvPr id="12" name="Rectangle 11">
            <a:extLst>
              <a:ext uri="{FF2B5EF4-FFF2-40B4-BE49-F238E27FC236}">
                <a16:creationId xmlns:a16="http://schemas.microsoft.com/office/drawing/2014/main" id="{7724AA12-E92D-69FA-C173-013FD705F0BD}"/>
              </a:ext>
            </a:extLst>
          </p:cNvPr>
          <p:cNvSpPr/>
          <p:nvPr userDrawn="1"/>
        </p:nvSpPr>
        <p:spPr>
          <a:xfrm>
            <a:off x="641133" y="4899038"/>
            <a:ext cx="363198" cy="67206"/>
          </a:xfrm>
          <a:prstGeom prst="rect">
            <a:avLst/>
          </a:prstGeom>
          <a:solidFill>
            <a:srgbClr val="F55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55854"/>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5997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Slide Cov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290CBE1-E72F-74F2-9B62-545605236DB1}"/>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7552000" y="-1"/>
            <a:ext cx="4640000" cy="6858000"/>
          </a:xfrm>
          <a:prstGeom prst="rect">
            <a:avLst/>
          </a:prstGeom>
        </p:spPr>
      </p:pic>
      <p:sp>
        <p:nvSpPr>
          <p:cNvPr id="8" name="Rectangle 7">
            <a:extLst>
              <a:ext uri="{FF2B5EF4-FFF2-40B4-BE49-F238E27FC236}">
                <a16:creationId xmlns:a16="http://schemas.microsoft.com/office/drawing/2014/main" id="{4DAFF4DE-12DD-3EBB-1BB9-696A03FB10CE}"/>
              </a:ext>
            </a:extLst>
          </p:cNvPr>
          <p:cNvSpPr>
            <a:spLocks noGrp="1" noRot="1" noMove="1" noResize="1" noEditPoints="1" noAdjustHandles="1" noChangeArrowheads="1" noChangeShapeType="1"/>
          </p:cNvSpPr>
          <p:nvPr userDrawn="1"/>
        </p:nvSpPr>
        <p:spPr>
          <a:xfrm>
            <a:off x="0" y="0"/>
            <a:ext cx="8640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Graphic 2">
            <a:extLst>
              <a:ext uri="{FF2B5EF4-FFF2-40B4-BE49-F238E27FC236}">
                <a16:creationId xmlns:a16="http://schemas.microsoft.com/office/drawing/2014/main" id="{00E49466-B022-8809-5AB2-C62500B8220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20240" y="6188988"/>
            <a:ext cx="1070429" cy="259030"/>
          </a:xfrm>
          <a:prstGeom prst="rect">
            <a:avLst/>
          </a:prstGeom>
        </p:spPr>
      </p:pic>
      <p:sp>
        <p:nvSpPr>
          <p:cNvPr id="11" name="Text Placeholder 10">
            <a:extLst>
              <a:ext uri="{FF2B5EF4-FFF2-40B4-BE49-F238E27FC236}">
                <a16:creationId xmlns:a16="http://schemas.microsoft.com/office/drawing/2014/main" id="{6EA75B0E-9DCB-7440-84FF-84BCB55A7668}"/>
              </a:ext>
            </a:extLst>
          </p:cNvPr>
          <p:cNvSpPr>
            <a:spLocks noGrp="1"/>
          </p:cNvSpPr>
          <p:nvPr>
            <p:ph type="body" sz="quarter" idx="10"/>
          </p:nvPr>
        </p:nvSpPr>
        <p:spPr>
          <a:xfrm>
            <a:off x="530454" y="2350144"/>
            <a:ext cx="7365919" cy="444845"/>
          </a:xfrm>
          <a:prstGeom prst="rect">
            <a:avLst/>
          </a:prstGeom>
        </p:spPr>
        <p:txBody>
          <a:bodyPr/>
          <a:lstStyle>
            <a:lvl1pPr marL="0" indent="0">
              <a:buNone/>
              <a:defRPr sz="2800" b="1">
                <a:solidFill>
                  <a:schemeClr val="accent1"/>
                </a:solidFill>
                <a:latin typeface="Helvetica" pitchFamily="2" charset="0"/>
              </a:defRPr>
            </a:lvl1pPr>
            <a:lvl2pPr>
              <a:buNone/>
              <a:defRPr sz="2800" b="1">
                <a:solidFill>
                  <a:schemeClr val="accent1"/>
                </a:solidFill>
                <a:latin typeface="Helvetica" pitchFamily="2" charset="0"/>
              </a:defRPr>
            </a:lvl2pPr>
            <a:lvl3pPr>
              <a:buNone/>
              <a:defRPr sz="2800" b="1">
                <a:solidFill>
                  <a:schemeClr val="accent1"/>
                </a:solidFill>
                <a:latin typeface="Helvetica" pitchFamily="2" charset="0"/>
              </a:defRPr>
            </a:lvl3pPr>
            <a:lvl4pPr>
              <a:buNone/>
              <a:defRPr sz="2800" b="1">
                <a:solidFill>
                  <a:schemeClr val="accent1"/>
                </a:solidFill>
                <a:latin typeface="Helvetica" pitchFamily="2" charset="0"/>
              </a:defRPr>
            </a:lvl4pPr>
            <a:lvl5pPr>
              <a:buNone/>
              <a:defRPr sz="2800" b="1">
                <a:solidFill>
                  <a:schemeClr val="accent1"/>
                </a:solidFill>
                <a:latin typeface="Helvetica" pitchFamily="2" charset="0"/>
              </a:defRPr>
            </a:lvl5pPr>
          </a:lstStyle>
          <a:p>
            <a:pPr lvl="0"/>
            <a:r>
              <a:rPr lang="en-GB"/>
              <a:t>Click to edit Master text</a:t>
            </a:r>
          </a:p>
        </p:txBody>
      </p:sp>
      <p:sp>
        <p:nvSpPr>
          <p:cNvPr id="16" name="Content Placeholder 15">
            <a:extLst>
              <a:ext uri="{FF2B5EF4-FFF2-40B4-BE49-F238E27FC236}">
                <a16:creationId xmlns:a16="http://schemas.microsoft.com/office/drawing/2014/main" id="{2C4F54E8-E931-060A-B08D-AE094ADE67D5}"/>
              </a:ext>
            </a:extLst>
          </p:cNvPr>
          <p:cNvSpPr>
            <a:spLocks noGrp="1"/>
          </p:cNvSpPr>
          <p:nvPr>
            <p:ph sz="quarter" idx="11"/>
          </p:nvPr>
        </p:nvSpPr>
        <p:spPr>
          <a:xfrm>
            <a:off x="530454" y="2815774"/>
            <a:ext cx="7394344" cy="1136803"/>
          </a:xfrm>
          <a:prstGeom prst="rect">
            <a:avLst/>
          </a:prstGeom>
        </p:spPr>
        <p:txBody>
          <a:bodyPr/>
          <a:lstStyle>
            <a:lvl1pPr marL="0" indent="0">
              <a:lnSpc>
                <a:spcPct val="100000"/>
              </a:lnSpc>
              <a:spcBef>
                <a:spcPts val="0"/>
              </a:spcBef>
              <a:buNone/>
              <a:defRPr sz="3800" b="1">
                <a:solidFill>
                  <a:schemeClr val="bg1"/>
                </a:solidFill>
                <a:latin typeface="Helvetica" pitchFamily="2" charset="0"/>
              </a:defRPr>
            </a:lvl1pPr>
            <a:lvl2pPr>
              <a:buNone/>
              <a:defRPr sz="3800" b="1">
                <a:solidFill>
                  <a:schemeClr val="bg1"/>
                </a:solidFill>
                <a:latin typeface="Helvetica" pitchFamily="2" charset="0"/>
              </a:defRPr>
            </a:lvl2pPr>
            <a:lvl3pPr>
              <a:buNone/>
              <a:defRPr sz="3800" b="1">
                <a:solidFill>
                  <a:schemeClr val="bg1"/>
                </a:solidFill>
                <a:latin typeface="Helvetica" pitchFamily="2" charset="0"/>
              </a:defRPr>
            </a:lvl3pPr>
            <a:lvl4pPr>
              <a:buNone/>
              <a:defRPr sz="3800" b="1">
                <a:solidFill>
                  <a:schemeClr val="bg1"/>
                </a:solidFill>
                <a:latin typeface="Helvetica" pitchFamily="2" charset="0"/>
              </a:defRPr>
            </a:lvl4pPr>
            <a:lvl5pPr>
              <a:buNone/>
              <a:defRPr sz="3800" b="1">
                <a:solidFill>
                  <a:schemeClr val="bg1"/>
                </a:solidFill>
                <a:latin typeface="Helvetica" pitchFamily="2" charset="0"/>
              </a:defRPr>
            </a:lvl5pPr>
          </a:lstStyle>
          <a:p>
            <a:pPr lvl="0"/>
            <a:r>
              <a:rPr lang="en-GB"/>
              <a:t>Click to edit Master text</a:t>
            </a:r>
          </a:p>
        </p:txBody>
      </p:sp>
      <p:sp>
        <p:nvSpPr>
          <p:cNvPr id="5" name="Rectangle 4">
            <a:extLst>
              <a:ext uri="{FF2B5EF4-FFF2-40B4-BE49-F238E27FC236}">
                <a16:creationId xmlns:a16="http://schemas.microsoft.com/office/drawing/2014/main" id="{456AD045-6714-2794-ADAF-CF10F800686E}"/>
              </a:ext>
            </a:extLst>
          </p:cNvPr>
          <p:cNvSpPr/>
          <p:nvPr userDrawn="1"/>
        </p:nvSpPr>
        <p:spPr>
          <a:xfrm>
            <a:off x="664283" y="4223674"/>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Tree>
    <p:extLst>
      <p:ext uri="{BB962C8B-B14F-4D97-AF65-F5344CB8AC3E}">
        <p14:creationId xmlns:p14="http://schemas.microsoft.com/office/powerpoint/2010/main" val="1268408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lide Cov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08C6E8-2FE5-76A1-9A2D-C7A2CB0AD67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7552000" y="-1"/>
            <a:ext cx="4640000" cy="6858000"/>
          </a:xfrm>
          <a:prstGeom prst="rect">
            <a:avLst/>
          </a:prstGeom>
        </p:spPr>
      </p:pic>
      <p:sp>
        <p:nvSpPr>
          <p:cNvPr id="8" name="Rectangle 7">
            <a:extLst>
              <a:ext uri="{FF2B5EF4-FFF2-40B4-BE49-F238E27FC236}">
                <a16:creationId xmlns:a16="http://schemas.microsoft.com/office/drawing/2014/main" id="{4DAFF4DE-12DD-3EBB-1BB9-696A03FB10CE}"/>
              </a:ext>
            </a:extLst>
          </p:cNvPr>
          <p:cNvSpPr>
            <a:spLocks noGrp="1" noRot="1" noMove="1" noResize="1" noEditPoints="1" noAdjustHandles="1" noChangeArrowheads="1" noChangeShapeType="1"/>
          </p:cNvSpPr>
          <p:nvPr userDrawn="1"/>
        </p:nvSpPr>
        <p:spPr>
          <a:xfrm>
            <a:off x="0" y="0"/>
            <a:ext cx="8640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Graphic 2">
            <a:extLst>
              <a:ext uri="{FF2B5EF4-FFF2-40B4-BE49-F238E27FC236}">
                <a16:creationId xmlns:a16="http://schemas.microsoft.com/office/drawing/2014/main" id="{00E49466-B022-8809-5AB2-C62500B8220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20240" y="6188988"/>
            <a:ext cx="1070429" cy="259030"/>
          </a:xfrm>
          <a:prstGeom prst="rect">
            <a:avLst/>
          </a:prstGeom>
        </p:spPr>
      </p:pic>
      <p:sp>
        <p:nvSpPr>
          <p:cNvPr id="5" name="Rectangle 4">
            <a:extLst>
              <a:ext uri="{FF2B5EF4-FFF2-40B4-BE49-F238E27FC236}">
                <a16:creationId xmlns:a16="http://schemas.microsoft.com/office/drawing/2014/main" id="{E68781A9-59D0-8498-0FA0-811590B50859}"/>
              </a:ext>
            </a:extLst>
          </p:cNvPr>
          <p:cNvSpPr/>
          <p:nvPr/>
        </p:nvSpPr>
        <p:spPr>
          <a:xfrm>
            <a:off x="664283" y="3573589"/>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
        <p:nvSpPr>
          <p:cNvPr id="11" name="Text Placeholder 10">
            <a:extLst>
              <a:ext uri="{FF2B5EF4-FFF2-40B4-BE49-F238E27FC236}">
                <a16:creationId xmlns:a16="http://schemas.microsoft.com/office/drawing/2014/main" id="{6EA75B0E-9DCB-7440-84FF-84BCB55A7668}"/>
              </a:ext>
            </a:extLst>
          </p:cNvPr>
          <p:cNvSpPr>
            <a:spLocks noGrp="1"/>
          </p:cNvSpPr>
          <p:nvPr>
            <p:ph type="body" sz="quarter" idx="10"/>
          </p:nvPr>
        </p:nvSpPr>
        <p:spPr>
          <a:xfrm>
            <a:off x="530454" y="2350144"/>
            <a:ext cx="7365919" cy="444845"/>
          </a:xfrm>
          <a:prstGeom prst="rect">
            <a:avLst/>
          </a:prstGeom>
        </p:spPr>
        <p:txBody>
          <a:bodyPr/>
          <a:lstStyle>
            <a:lvl1pPr marL="0" indent="0">
              <a:buNone/>
              <a:defRPr sz="2800" b="1">
                <a:solidFill>
                  <a:schemeClr val="accent1"/>
                </a:solidFill>
                <a:latin typeface="Helvetica" pitchFamily="2" charset="0"/>
              </a:defRPr>
            </a:lvl1pPr>
            <a:lvl2pPr>
              <a:buNone/>
              <a:defRPr sz="2800" b="1">
                <a:solidFill>
                  <a:schemeClr val="accent1"/>
                </a:solidFill>
                <a:latin typeface="Helvetica" pitchFamily="2" charset="0"/>
              </a:defRPr>
            </a:lvl2pPr>
            <a:lvl3pPr>
              <a:buNone/>
              <a:defRPr sz="2800" b="1">
                <a:solidFill>
                  <a:schemeClr val="accent1"/>
                </a:solidFill>
                <a:latin typeface="Helvetica" pitchFamily="2" charset="0"/>
              </a:defRPr>
            </a:lvl3pPr>
            <a:lvl4pPr>
              <a:buNone/>
              <a:defRPr sz="2800" b="1">
                <a:solidFill>
                  <a:schemeClr val="accent1"/>
                </a:solidFill>
                <a:latin typeface="Helvetica" pitchFamily="2" charset="0"/>
              </a:defRPr>
            </a:lvl4pPr>
            <a:lvl5pPr>
              <a:buNone/>
              <a:defRPr sz="2800" b="1">
                <a:solidFill>
                  <a:schemeClr val="accent1"/>
                </a:solidFill>
                <a:latin typeface="Helvetica" pitchFamily="2" charset="0"/>
              </a:defRPr>
            </a:lvl5pPr>
          </a:lstStyle>
          <a:p>
            <a:pPr lvl="0"/>
            <a:r>
              <a:rPr lang="en-GB"/>
              <a:t>Click to edit Master text</a:t>
            </a:r>
          </a:p>
        </p:txBody>
      </p:sp>
      <p:sp>
        <p:nvSpPr>
          <p:cNvPr id="16" name="Content Placeholder 15">
            <a:extLst>
              <a:ext uri="{FF2B5EF4-FFF2-40B4-BE49-F238E27FC236}">
                <a16:creationId xmlns:a16="http://schemas.microsoft.com/office/drawing/2014/main" id="{2C4F54E8-E931-060A-B08D-AE094ADE67D5}"/>
              </a:ext>
            </a:extLst>
          </p:cNvPr>
          <p:cNvSpPr>
            <a:spLocks noGrp="1"/>
          </p:cNvSpPr>
          <p:nvPr>
            <p:ph sz="quarter" idx="11"/>
          </p:nvPr>
        </p:nvSpPr>
        <p:spPr>
          <a:xfrm>
            <a:off x="530454" y="2815774"/>
            <a:ext cx="7394344" cy="584061"/>
          </a:xfrm>
          <a:prstGeom prst="rect">
            <a:avLst/>
          </a:prstGeom>
        </p:spPr>
        <p:txBody>
          <a:bodyPr/>
          <a:lstStyle>
            <a:lvl1pPr marL="0" indent="0">
              <a:lnSpc>
                <a:spcPct val="100000"/>
              </a:lnSpc>
              <a:spcBef>
                <a:spcPts val="0"/>
              </a:spcBef>
              <a:buNone/>
              <a:defRPr sz="3800" b="1">
                <a:solidFill>
                  <a:schemeClr val="bg1"/>
                </a:solidFill>
                <a:latin typeface="Helvetica" pitchFamily="2" charset="0"/>
              </a:defRPr>
            </a:lvl1pPr>
            <a:lvl2pPr>
              <a:buNone/>
              <a:defRPr sz="3800" b="1">
                <a:solidFill>
                  <a:schemeClr val="bg1"/>
                </a:solidFill>
                <a:latin typeface="Helvetica" pitchFamily="2" charset="0"/>
              </a:defRPr>
            </a:lvl2pPr>
            <a:lvl3pPr>
              <a:buNone/>
              <a:defRPr sz="3800" b="1">
                <a:solidFill>
                  <a:schemeClr val="bg1"/>
                </a:solidFill>
                <a:latin typeface="Helvetica" pitchFamily="2" charset="0"/>
              </a:defRPr>
            </a:lvl3pPr>
            <a:lvl4pPr>
              <a:buNone/>
              <a:defRPr sz="3800" b="1">
                <a:solidFill>
                  <a:schemeClr val="bg1"/>
                </a:solidFill>
                <a:latin typeface="Helvetica" pitchFamily="2" charset="0"/>
              </a:defRPr>
            </a:lvl4pPr>
            <a:lvl5pPr>
              <a:buNone/>
              <a:defRPr sz="3800" b="1">
                <a:solidFill>
                  <a:schemeClr val="bg1"/>
                </a:solidFill>
                <a:latin typeface="Helvetica" pitchFamily="2" charset="0"/>
              </a:defRPr>
            </a:lvl5pPr>
          </a:lstStyle>
          <a:p>
            <a:pPr lvl="0"/>
            <a:r>
              <a:rPr lang="en-GB"/>
              <a:t>Click to edit Master text</a:t>
            </a:r>
          </a:p>
        </p:txBody>
      </p:sp>
    </p:spTree>
    <p:extLst>
      <p:ext uri="{BB962C8B-B14F-4D97-AF65-F5344CB8AC3E}">
        <p14:creationId xmlns:p14="http://schemas.microsoft.com/office/powerpoint/2010/main" val="1304188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Slide 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6984398-A4B5-D8FD-3B95-22BE5D9EFA1E}"/>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7552000" y="-1"/>
            <a:ext cx="4640000" cy="6858000"/>
          </a:xfrm>
          <a:prstGeom prst="rect">
            <a:avLst/>
          </a:prstGeom>
        </p:spPr>
      </p:pic>
      <p:sp>
        <p:nvSpPr>
          <p:cNvPr id="8" name="Rectangle 7">
            <a:extLst>
              <a:ext uri="{FF2B5EF4-FFF2-40B4-BE49-F238E27FC236}">
                <a16:creationId xmlns:a16="http://schemas.microsoft.com/office/drawing/2014/main" id="{4DAFF4DE-12DD-3EBB-1BB9-696A03FB10CE}"/>
              </a:ext>
            </a:extLst>
          </p:cNvPr>
          <p:cNvSpPr>
            <a:spLocks noGrp="1" noRot="1" noMove="1" noResize="1" noEditPoints="1" noAdjustHandles="1" noChangeArrowheads="1" noChangeShapeType="1"/>
          </p:cNvSpPr>
          <p:nvPr userDrawn="1"/>
        </p:nvSpPr>
        <p:spPr>
          <a:xfrm>
            <a:off x="0" y="0"/>
            <a:ext cx="8640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Graphic 2">
            <a:extLst>
              <a:ext uri="{FF2B5EF4-FFF2-40B4-BE49-F238E27FC236}">
                <a16:creationId xmlns:a16="http://schemas.microsoft.com/office/drawing/2014/main" id="{00E49466-B022-8809-5AB2-C62500B8220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20240" y="6188988"/>
            <a:ext cx="1070429" cy="259030"/>
          </a:xfrm>
          <a:prstGeom prst="rect">
            <a:avLst/>
          </a:prstGeom>
        </p:spPr>
      </p:pic>
      <p:sp>
        <p:nvSpPr>
          <p:cNvPr id="4" name="Content Placeholder 15">
            <a:extLst>
              <a:ext uri="{FF2B5EF4-FFF2-40B4-BE49-F238E27FC236}">
                <a16:creationId xmlns:a16="http://schemas.microsoft.com/office/drawing/2014/main" id="{B12F3BDF-66D3-99A6-531F-A66429C1FC23}"/>
              </a:ext>
            </a:extLst>
          </p:cNvPr>
          <p:cNvSpPr>
            <a:spLocks noGrp="1"/>
          </p:cNvSpPr>
          <p:nvPr>
            <p:ph sz="quarter" idx="11"/>
          </p:nvPr>
        </p:nvSpPr>
        <p:spPr>
          <a:xfrm>
            <a:off x="530454" y="2554519"/>
            <a:ext cx="7394344" cy="1136803"/>
          </a:xfrm>
          <a:prstGeom prst="rect">
            <a:avLst/>
          </a:prstGeom>
        </p:spPr>
        <p:txBody>
          <a:bodyPr/>
          <a:lstStyle>
            <a:lvl1pPr marL="0" indent="0">
              <a:lnSpc>
                <a:spcPct val="100000"/>
              </a:lnSpc>
              <a:spcBef>
                <a:spcPts val="0"/>
              </a:spcBef>
              <a:buNone/>
              <a:defRPr sz="3800" b="1">
                <a:solidFill>
                  <a:schemeClr val="bg1"/>
                </a:solidFill>
                <a:latin typeface="Helvetica" pitchFamily="2" charset="0"/>
              </a:defRPr>
            </a:lvl1pPr>
            <a:lvl2pPr>
              <a:buNone/>
              <a:defRPr sz="3800" b="1">
                <a:solidFill>
                  <a:schemeClr val="bg1"/>
                </a:solidFill>
                <a:latin typeface="Helvetica" pitchFamily="2" charset="0"/>
              </a:defRPr>
            </a:lvl2pPr>
            <a:lvl3pPr>
              <a:buNone/>
              <a:defRPr sz="3800" b="1">
                <a:solidFill>
                  <a:schemeClr val="bg1"/>
                </a:solidFill>
                <a:latin typeface="Helvetica" pitchFamily="2" charset="0"/>
              </a:defRPr>
            </a:lvl3pPr>
            <a:lvl4pPr>
              <a:buNone/>
              <a:defRPr sz="3800" b="1">
                <a:solidFill>
                  <a:schemeClr val="bg1"/>
                </a:solidFill>
                <a:latin typeface="Helvetica" pitchFamily="2" charset="0"/>
              </a:defRPr>
            </a:lvl4pPr>
            <a:lvl5pPr>
              <a:buNone/>
              <a:defRPr sz="3800" b="1">
                <a:solidFill>
                  <a:schemeClr val="bg1"/>
                </a:solidFill>
                <a:latin typeface="Helvetica" pitchFamily="2" charset="0"/>
              </a:defRPr>
            </a:lvl5pPr>
          </a:lstStyle>
          <a:p>
            <a:pPr lvl="0"/>
            <a:r>
              <a:rPr lang="en-GB"/>
              <a:t>Click to edit Master text</a:t>
            </a:r>
          </a:p>
        </p:txBody>
      </p:sp>
      <p:sp>
        <p:nvSpPr>
          <p:cNvPr id="10" name="Rectangle 9">
            <a:extLst>
              <a:ext uri="{FF2B5EF4-FFF2-40B4-BE49-F238E27FC236}">
                <a16:creationId xmlns:a16="http://schemas.microsoft.com/office/drawing/2014/main" id="{26650C9D-EAD4-4A29-9AFB-06C59B71CE34}"/>
              </a:ext>
            </a:extLst>
          </p:cNvPr>
          <p:cNvSpPr/>
          <p:nvPr userDrawn="1"/>
        </p:nvSpPr>
        <p:spPr>
          <a:xfrm>
            <a:off x="664283" y="3894429"/>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Tree>
    <p:extLst>
      <p:ext uri="{BB962C8B-B14F-4D97-AF65-F5344CB8AC3E}">
        <p14:creationId xmlns:p14="http://schemas.microsoft.com/office/powerpoint/2010/main" val="2179972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Slide 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D9994BF-74F2-0E08-2936-80D3E544B47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7552000" y="-1"/>
            <a:ext cx="4640000" cy="6858000"/>
          </a:xfrm>
          <a:prstGeom prst="rect">
            <a:avLst/>
          </a:prstGeom>
        </p:spPr>
      </p:pic>
      <p:sp>
        <p:nvSpPr>
          <p:cNvPr id="8" name="Rectangle 7">
            <a:extLst>
              <a:ext uri="{FF2B5EF4-FFF2-40B4-BE49-F238E27FC236}">
                <a16:creationId xmlns:a16="http://schemas.microsoft.com/office/drawing/2014/main" id="{4DAFF4DE-12DD-3EBB-1BB9-696A03FB10CE}"/>
              </a:ext>
            </a:extLst>
          </p:cNvPr>
          <p:cNvSpPr>
            <a:spLocks noGrp="1" noRot="1" noMove="1" noResize="1" noEditPoints="1" noAdjustHandles="1" noChangeArrowheads="1" noChangeShapeType="1"/>
          </p:cNvSpPr>
          <p:nvPr userDrawn="1"/>
        </p:nvSpPr>
        <p:spPr>
          <a:xfrm>
            <a:off x="0" y="0"/>
            <a:ext cx="8640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Graphic 2">
            <a:extLst>
              <a:ext uri="{FF2B5EF4-FFF2-40B4-BE49-F238E27FC236}">
                <a16:creationId xmlns:a16="http://schemas.microsoft.com/office/drawing/2014/main" id="{00E49466-B022-8809-5AB2-C62500B8220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20240" y="6188988"/>
            <a:ext cx="1070429" cy="259030"/>
          </a:xfrm>
          <a:prstGeom prst="rect">
            <a:avLst/>
          </a:prstGeom>
        </p:spPr>
      </p:pic>
      <p:sp>
        <p:nvSpPr>
          <p:cNvPr id="14" name="Text Placeholder 10">
            <a:extLst>
              <a:ext uri="{FF2B5EF4-FFF2-40B4-BE49-F238E27FC236}">
                <a16:creationId xmlns:a16="http://schemas.microsoft.com/office/drawing/2014/main" id="{AA294916-916C-7FA5-B464-9B011A5EE5DA}"/>
              </a:ext>
            </a:extLst>
          </p:cNvPr>
          <p:cNvSpPr>
            <a:spLocks noGrp="1"/>
          </p:cNvSpPr>
          <p:nvPr>
            <p:ph type="body" sz="quarter" idx="11"/>
          </p:nvPr>
        </p:nvSpPr>
        <p:spPr>
          <a:xfrm>
            <a:off x="529851" y="2930714"/>
            <a:ext cx="7365917" cy="44484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3800" b="1">
                <a:solidFill>
                  <a:schemeClr val="bg1"/>
                </a:solidFill>
                <a:latin typeface="Helvetica" pitchFamily="2" charset="0"/>
              </a:defRPr>
            </a:lvl1pPr>
            <a:lvl2pPr>
              <a:buNone/>
              <a:defRPr sz="2800" b="1">
                <a:solidFill>
                  <a:schemeClr val="accent1"/>
                </a:solidFill>
                <a:latin typeface="Helvetica" pitchFamily="2" charset="0"/>
              </a:defRPr>
            </a:lvl2pPr>
            <a:lvl3pPr>
              <a:buNone/>
              <a:defRPr sz="2800" b="1">
                <a:solidFill>
                  <a:schemeClr val="accent1"/>
                </a:solidFill>
                <a:latin typeface="Helvetica" pitchFamily="2" charset="0"/>
              </a:defRPr>
            </a:lvl3pPr>
            <a:lvl4pPr>
              <a:buNone/>
              <a:defRPr sz="2800" b="1">
                <a:solidFill>
                  <a:schemeClr val="accent1"/>
                </a:solidFill>
                <a:latin typeface="Helvetica" pitchFamily="2" charset="0"/>
              </a:defRPr>
            </a:lvl4pPr>
            <a:lvl5pPr>
              <a:buNone/>
              <a:defRPr sz="2800" b="1">
                <a:solidFill>
                  <a:schemeClr val="accent1"/>
                </a:solidFill>
                <a:latin typeface="Helvetica" pitchFamily="2"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a:t>Click to edit Master text</a:t>
            </a:r>
          </a:p>
          <a:p>
            <a:pPr lvl="0"/>
            <a:endParaRPr lang="en-GB"/>
          </a:p>
        </p:txBody>
      </p:sp>
      <p:sp>
        <p:nvSpPr>
          <p:cNvPr id="4" name="Rectangle 3">
            <a:extLst>
              <a:ext uri="{FF2B5EF4-FFF2-40B4-BE49-F238E27FC236}">
                <a16:creationId xmlns:a16="http://schemas.microsoft.com/office/drawing/2014/main" id="{3BDE86E5-4105-46BE-7FBF-3E82DD415B16}"/>
              </a:ext>
            </a:extLst>
          </p:cNvPr>
          <p:cNvSpPr/>
          <p:nvPr userDrawn="1"/>
        </p:nvSpPr>
        <p:spPr>
          <a:xfrm>
            <a:off x="664283" y="3573589"/>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Tree>
    <p:extLst>
      <p:ext uri="{BB962C8B-B14F-4D97-AF65-F5344CB8AC3E}">
        <p14:creationId xmlns:p14="http://schemas.microsoft.com/office/powerpoint/2010/main" val="1873205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White_Title Slide">
    <p:spTree>
      <p:nvGrpSpPr>
        <p:cNvPr id="1" name=""/>
        <p:cNvGrpSpPr/>
        <p:nvPr/>
      </p:nvGrpSpPr>
      <p:grpSpPr>
        <a:xfrm>
          <a:off x="0" y="0"/>
          <a:ext cx="0" cy="0"/>
          <a:chOff x="0" y="0"/>
          <a:chExt cx="0" cy="0"/>
        </a:xfrm>
      </p:grpSpPr>
      <p:pic>
        <p:nvPicPr>
          <p:cNvPr id="2" name="Picture 1" descr="A picture containing logo&#10;&#10;Description automatically generated">
            <a:extLst>
              <a:ext uri="{FF2B5EF4-FFF2-40B4-BE49-F238E27FC236}">
                <a16:creationId xmlns:a16="http://schemas.microsoft.com/office/drawing/2014/main" id="{D1881A9B-42CE-5917-F136-ACE864C10E8B}"/>
              </a:ext>
            </a:extLst>
          </p:cNvPr>
          <p:cNvPicPr>
            <a:picLocks noChangeAspect="1"/>
          </p:cNvPicPr>
          <p:nvPr userDrawn="1"/>
        </p:nvPicPr>
        <p:blipFill>
          <a:blip r:embed="rId2"/>
          <a:stretch>
            <a:fillRect/>
          </a:stretch>
        </p:blipFill>
        <p:spPr>
          <a:xfrm>
            <a:off x="10963223" y="244358"/>
            <a:ext cx="910019" cy="221316"/>
          </a:xfrm>
          <a:prstGeom prst="rect">
            <a:avLst/>
          </a:prstGeom>
        </p:spPr>
      </p:pic>
      <p:cxnSp>
        <p:nvCxnSpPr>
          <p:cNvPr id="3" name="Straight Connector 2">
            <a:extLst>
              <a:ext uri="{FF2B5EF4-FFF2-40B4-BE49-F238E27FC236}">
                <a16:creationId xmlns:a16="http://schemas.microsoft.com/office/drawing/2014/main" id="{F20AB313-D176-64F3-A93E-22C1D30812B4}"/>
              </a:ext>
            </a:extLst>
          </p:cNvPr>
          <p:cNvCxnSpPr>
            <a:cxnSpLocks/>
          </p:cNvCxnSpPr>
          <p:nvPr userDrawn="1"/>
        </p:nvCxnSpPr>
        <p:spPr>
          <a:xfrm>
            <a:off x="328246" y="701172"/>
            <a:ext cx="115355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4FEBBC68-A5DF-7818-C7D3-7EF7269BFB0E}"/>
              </a:ext>
            </a:extLst>
          </p:cNvPr>
          <p:cNvSpPr>
            <a:spLocks noGrp="1"/>
          </p:cNvSpPr>
          <p:nvPr>
            <p:ph sz="quarter" idx="10"/>
          </p:nvPr>
        </p:nvSpPr>
        <p:spPr>
          <a:xfrm>
            <a:off x="231673" y="188458"/>
            <a:ext cx="10261600" cy="406626"/>
          </a:xfrm>
          <a:prstGeom prst="rect">
            <a:avLst/>
          </a:prstGeom>
        </p:spPr>
        <p:txBody>
          <a:bodyPr/>
          <a:lstStyle>
            <a:lvl1pPr marL="0" indent="0">
              <a:buNone/>
              <a:defRPr sz="2400" b="1">
                <a:latin typeface="Helvetica" panose="020B0604020202020204" pitchFamily="34" charset="0"/>
                <a:cs typeface="Helvetica" panose="020B0604020202020204" pitchFamily="34" charset="0"/>
              </a:defRPr>
            </a:lvl1pPr>
            <a:lvl2pPr>
              <a:defRPr b="1">
                <a:latin typeface="Helvetica" panose="020B0604020202020204" pitchFamily="34" charset="0"/>
                <a:cs typeface="Helvetica" panose="020B0604020202020204" pitchFamily="34" charset="0"/>
              </a:defRPr>
            </a:lvl2pPr>
            <a:lvl3pPr>
              <a:defRPr b="1">
                <a:latin typeface="Helvetica" panose="020B0604020202020204" pitchFamily="34" charset="0"/>
                <a:cs typeface="Helvetica" panose="020B0604020202020204" pitchFamily="34" charset="0"/>
              </a:defRPr>
            </a:lvl3pPr>
            <a:lvl4pPr>
              <a:defRPr b="1">
                <a:latin typeface="Helvetica" panose="020B0604020202020204" pitchFamily="34" charset="0"/>
                <a:cs typeface="Helvetica" panose="020B0604020202020204" pitchFamily="34" charset="0"/>
              </a:defRPr>
            </a:lvl4pPr>
            <a:lvl5pPr>
              <a:defRPr b="1">
                <a:latin typeface="Helvetica" panose="020B0604020202020204" pitchFamily="34" charset="0"/>
                <a:cs typeface="Helvetica" panose="020B0604020202020204" pitchFamily="34" charset="0"/>
              </a:defRPr>
            </a:lvl5pPr>
          </a:lstStyle>
          <a:p>
            <a:pPr lvl="0"/>
            <a:r>
              <a:rPr lang="en-US"/>
              <a:t>Click to edit Master text styles</a:t>
            </a:r>
          </a:p>
        </p:txBody>
      </p:sp>
      <p:sp>
        <p:nvSpPr>
          <p:cNvPr id="14" name="Content Placeholder 13">
            <a:extLst>
              <a:ext uri="{FF2B5EF4-FFF2-40B4-BE49-F238E27FC236}">
                <a16:creationId xmlns:a16="http://schemas.microsoft.com/office/drawing/2014/main" id="{BE1791A6-1862-32B5-3607-27874E364AEA}"/>
              </a:ext>
            </a:extLst>
          </p:cNvPr>
          <p:cNvSpPr>
            <a:spLocks noGrp="1"/>
          </p:cNvSpPr>
          <p:nvPr>
            <p:ph sz="quarter" idx="11"/>
          </p:nvPr>
        </p:nvSpPr>
        <p:spPr>
          <a:xfrm>
            <a:off x="241104" y="6545638"/>
            <a:ext cx="11780353" cy="184150"/>
          </a:xfrm>
          <a:prstGeom prst="rect">
            <a:avLst/>
          </a:prstGeom>
        </p:spPr>
        <p:txBody>
          <a:bodyPr/>
          <a:lstStyle>
            <a:lvl1pPr marL="0" indent="0" algn="r">
              <a:buNone/>
              <a:defRPr sz="1100" i="1">
                <a:solidFill>
                  <a:schemeClr val="bg1">
                    <a:lumMod val="75000"/>
                  </a:schemeClr>
                </a:solidFill>
                <a:latin typeface="Helvetica" panose="020B0604020202020204" pitchFamily="34" charset="0"/>
                <a:cs typeface="Helvetica" panose="020B0604020202020204" pitchFamily="34" charset="0"/>
              </a:defRPr>
            </a:lvl1pPr>
            <a:lvl2pPr marL="457200" indent="0" algn="r">
              <a:buNone/>
              <a:defRPr sz="1100" i="1">
                <a:solidFill>
                  <a:schemeClr val="bg1">
                    <a:lumMod val="75000"/>
                  </a:schemeClr>
                </a:solidFill>
                <a:latin typeface="Helvetica" panose="020B0604020202020204" pitchFamily="34" charset="0"/>
                <a:cs typeface="Helvetica" panose="020B0604020202020204" pitchFamily="34" charset="0"/>
              </a:defRPr>
            </a:lvl2pPr>
            <a:lvl3pPr marL="914400" indent="0" algn="r">
              <a:buNone/>
              <a:defRPr sz="1100" i="1">
                <a:solidFill>
                  <a:schemeClr val="bg1">
                    <a:lumMod val="75000"/>
                  </a:schemeClr>
                </a:solidFill>
                <a:latin typeface="Helvetica" panose="020B0604020202020204" pitchFamily="34" charset="0"/>
                <a:cs typeface="Helvetica" panose="020B0604020202020204" pitchFamily="34" charset="0"/>
              </a:defRPr>
            </a:lvl3pPr>
            <a:lvl4pPr marL="1371600" indent="0" algn="r">
              <a:buNone/>
              <a:defRPr sz="1100" i="1">
                <a:solidFill>
                  <a:schemeClr val="bg1">
                    <a:lumMod val="75000"/>
                  </a:schemeClr>
                </a:solidFill>
                <a:latin typeface="Helvetica" panose="020B0604020202020204" pitchFamily="34" charset="0"/>
                <a:cs typeface="Helvetica" panose="020B0604020202020204" pitchFamily="34" charset="0"/>
              </a:defRPr>
            </a:lvl4pPr>
            <a:lvl5pPr marL="1828800" indent="0" algn="r">
              <a:buNone/>
              <a:defRPr sz="1100" i="1">
                <a:solidFill>
                  <a:schemeClr val="bg1">
                    <a:lumMod val="75000"/>
                  </a:schemeClr>
                </a:solidFill>
                <a:latin typeface="Helvetica" panose="020B0604020202020204" pitchFamily="34" charset="0"/>
                <a:cs typeface="Helvetica"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758562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hite_Title Slide (for 2 lines)">
    <p:spTree>
      <p:nvGrpSpPr>
        <p:cNvPr id="1" name=""/>
        <p:cNvGrpSpPr/>
        <p:nvPr/>
      </p:nvGrpSpPr>
      <p:grpSpPr>
        <a:xfrm>
          <a:off x="0" y="0"/>
          <a:ext cx="0" cy="0"/>
          <a:chOff x="0" y="0"/>
          <a:chExt cx="0" cy="0"/>
        </a:xfrm>
      </p:grpSpPr>
      <p:pic>
        <p:nvPicPr>
          <p:cNvPr id="3" name="Picture 2" descr="A picture containing logo&#10;&#10;Description automatically generated">
            <a:extLst>
              <a:ext uri="{FF2B5EF4-FFF2-40B4-BE49-F238E27FC236}">
                <a16:creationId xmlns:a16="http://schemas.microsoft.com/office/drawing/2014/main" id="{53C234E5-F866-5554-7BDB-10858B54CD98}"/>
              </a:ext>
            </a:extLst>
          </p:cNvPr>
          <p:cNvPicPr>
            <a:picLocks noChangeAspect="1"/>
          </p:cNvPicPr>
          <p:nvPr userDrawn="1"/>
        </p:nvPicPr>
        <p:blipFill>
          <a:blip r:embed="rId2"/>
          <a:stretch>
            <a:fillRect/>
          </a:stretch>
        </p:blipFill>
        <p:spPr>
          <a:xfrm>
            <a:off x="10963223" y="244358"/>
            <a:ext cx="910019" cy="221316"/>
          </a:xfrm>
          <a:prstGeom prst="rect">
            <a:avLst/>
          </a:prstGeom>
        </p:spPr>
      </p:pic>
      <p:cxnSp>
        <p:nvCxnSpPr>
          <p:cNvPr id="4" name="Straight Connector 3">
            <a:extLst>
              <a:ext uri="{FF2B5EF4-FFF2-40B4-BE49-F238E27FC236}">
                <a16:creationId xmlns:a16="http://schemas.microsoft.com/office/drawing/2014/main" id="{0D8E4069-D1A4-AB06-84C7-792BD874B250}"/>
              </a:ext>
            </a:extLst>
          </p:cNvPr>
          <p:cNvCxnSpPr>
            <a:cxnSpLocks/>
          </p:cNvCxnSpPr>
          <p:nvPr userDrawn="1"/>
        </p:nvCxnSpPr>
        <p:spPr>
          <a:xfrm>
            <a:off x="328246" y="939297"/>
            <a:ext cx="115355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Content Placeholder 8">
            <a:extLst>
              <a:ext uri="{FF2B5EF4-FFF2-40B4-BE49-F238E27FC236}">
                <a16:creationId xmlns:a16="http://schemas.microsoft.com/office/drawing/2014/main" id="{A204A934-650B-2936-B643-EBAA379ADF0C}"/>
              </a:ext>
            </a:extLst>
          </p:cNvPr>
          <p:cNvSpPr>
            <a:spLocks noGrp="1"/>
          </p:cNvSpPr>
          <p:nvPr>
            <p:ph sz="quarter" idx="10"/>
          </p:nvPr>
        </p:nvSpPr>
        <p:spPr>
          <a:xfrm>
            <a:off x="260702" y="188458"/>
            <a:ext cx="10948430" cy="750840"/>
          </a:xfrm>
          <a:prstGeom prst="rect">
            <a:avLst/>
          </a:prstGeom>
        </p:spPr>
        <p:txBody>
          <a:bodyPr/>
          <a:lstStyle>
            <a:lvl1pPr marL="0" indent="0">
              <a:lnSpc>
                <a:spcPct val="100000"/>
              </a:lnSpc>
              <a:buNone/>
              <a:defRPr sz="1800" b="1">
                <a:latin typeface="Helvetica" panose="020B0604020202020204" pitchFamily="34" charset="0"/>
                <a:cs typeface="Helvetica" panose="020B0604020202020204" pitchFamily="34" charset="0"/>
              </a:defRPr>
            </a:lvl1pPr>
            <a:lvl2pPr>
              <a:defRPr b="1">
                <a:latin typeface="Helvetica" panose="020B0604020202020204" pitchFamily="34" charset="0"/>
                <a:cs typeface="Helvetica" panose="020B0604020202020204" pitchFamily="34" charset="0"/>
              </a:defRPr>
            </a:lvl2pPr>
            <a:lvl3pPr>
              <a:defRPr b="1">
                <a:latin typeface="Helvetica" panose="020B0604020202020204" pitchFamily="34" charset="0"/>
                <a:cs typeface="Helvetica" panose="020B0604020202020204" pitchFamily="34" charset="0"/>
              </a:defRPr>
            </a:lvl3pPr>
            <a:lvl4pPr>
              <a:defRPr b="1">
                <a:latin typeface="Helvetica" panose="020B0604020202020204" pitchFamily="34" charset="0"/>
                <a:cs typeface="Helvetica" panose="020B0604020202020204" pitchFamily="34" charset="0"/>
              </a:defRPr>
            </a:lvl4pPr>
            <a:lvl5pPr>
              <a:defRPr b="1">
                <a:latin typeface="Helvetica" panose="020B0604020202020204" pitchFamily="34" charset="0"/>
                <a:cs typeface="Helvetica" panose="020B0604020202020204" pitchFamily="34" charset="0"/>
              </a:defRPr>
            </a:lvl5pPr>
          </a:lstStyle>
          <a:p>
            <a:pPr lvl="0"/>
            <a:r>
              <a:rPr lang="en-US"/>
              <a:t>Click to edit Master text styles</a:t>
            </a:r>
          </a:p>
        </p:txBody>
      </p:sp>
      <p:sp>
        <p:nvSpPr>
          <p:cNvPr id="5" name="Content Placeholder 13">
            <a:extLst>
              <a:ext uri="{FF2B5EF4-FFF2-40B4-BE49-F238E27FC236}">
                <a16:creationId xmlns:a16="http://schemas.microsoft.com/office/drawing/2014/main" id="{56D547AC-56EF-B382-AC5B-2E7000132F4A}"/>
              </a:ext>
            </a:extLst>
          </p:cNvPr>
          <p:cNvSpPr>
            <a:spLocks noGrp="1"/>
          </p:cNvSpPr>
          <p:nvPr>
            <p:ph sz="quarter" idx="11"/>
          </p:nvPr>
        </p:nvSpPr>
        <p:spPr>
          <a:xfrm>
            <a:off x="241104" y="6545638"/>
            <a:ext cx="11780353" cy="184150"/>
          </a:xfrm>
          <a:prstGeom prst="rect">
            <a:avLst/>
          </a:prstGeom>
        </p:spPr>
        <p:txBody>
          <a:bodyPr/>
          <a:lstStyle>
            <a:lvl1pPr marL="0" indent="0" algn="r">
              <a:buNone/>
              <a:defRPr sz="1100" i="1">
                <a:solidFill>
                  <a:schemeClr val="bg1">
                    <a:lumMod val="75000"/>
                  </a:schemeClr>
                </a:solidFill>
                <a:latin typeface="Helvetica" panose="020B0604020202020204" pitchFamily="34" charset="0"/>
                <a:cs typeface="Helvetica" panose="020B0604020202020204" pitchFamily="34" charset="0"/>
              </a:defRPr>
            </a:lvl1pPr>
            <a:lvl2pPr marL="457200" indent="0" algn="r">
              <a:buNone/>
              <a:defRPr sz="1100" i="1">
                <a:solidFill>
                  <a:schemeClr val="bg1">
                    <a:lumMod val="75000"/>
                  </a:schemeClr>
                </a:solidFill>
                <a:latin typeface="Helvetica" panose="020B0604020202020204" pitchFamily="34" charset="0"/>
                <a:cs typeface="Helvetica" panose="020B0604020202020204" pitchFamily="34" charset="0"/>
              </a:defRPr>
            </a:lvl2pPr>
            <a:lvl3pPr marL="914400" indent="0" algn="r">
              <a:buNone/>
              <a:defRPr sz="1100" i="1">
                <a:solidFill>
                  <a:schemeClr val="bg1">
                    <a:lumMod val="75000"/>
                  </a:schemeClr>
                </a:solidFill>
                <a:latin typeface="Helvetica" panose="020B0604020202020204" pitchFamily="34" charset="0"/>
                <a:cs typeface="Helvetica" panose="020B0604020202020204" pitchFamily="34" charset="0"/>
              </a:defRPr>
            </a:lvl3pPr>
            <a:lvl4pPr marL="1371600" indent="0" algn="r">
              <a:buNone/>
              <a:defRPr sz="1100" i="1">
                <a:solidFill>
                  <a:schemeClr val="bg1">
                    <a:lumMod val="75000"/>
                  </a:schemeClr>
                </a:solidFill>
                <a:latin typeface="Helvetica" panose="020B0604020202020204" pitchFamily="34" charset="0"/>
                <a:cs typeface="Helvetica" panose="020B0604020202020204" pitchFamily="34" charset="0"/>
              </a:defRPr>
            </a:lvl4pPr>
            <a:lvl5pPr marL="1828800" indent="0" algn="r">
              <a:buNone/>
              <a:defRPr sz="1100" i="1">
                <a:solidFill>
                  <a:schemeClr val="bg1">
                    <a:lumMod val="75000"/>
                  </a:schemeClr>
                </a:solidFill>
                <a:latin typeface="Helvetica" panose="020B0604020202020204" pitchFamily="34" charset="0"/>
                <a:cs typeface="Helvetica"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185423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ck_Title Slide">
    <p:bg>
      <p:bgPr>
        <a:solidFill>
          <a:schemeClr val="accent6">
            <a:lumMod val="10000"/>
          </a:schemeClr>
        </a:solidFill>
        <a:effectLst/>
      </p:bgPr>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AB0ACAEB-C55E-E7AC-1E07-97E0A50CE2BC}"/>
              </a:ext>
            </a:extLst>
          </p:cNvPr>
          <p:cNvCxnSpPr>
            <a:cxnSpLocks/>
          </p:cNvCxnSpPr>
          <p:nvPr userDrawn="1"/>
        </p:nvCxnSpPr>
        <p:spPr>
          <a:xfrm>
            <a:off x="328246" y="701172"/>
            <a:ext cx="1153550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text, clipart&#10;&#10;Description automatically generated">
            <a:extLst>
              <a:ext uri="{FF2B5EF4-FFF2-40B4-BE49-F238E27FC236}">
                <a16:creationId xmlns:a16="http://schemas.microsoft.com/office/drawing/2014/main" id="{BEE3C352-128A-3587-4625-DFCBACB8F65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5415" y="246109"/>
            <a:ext cx="891235" cy="216748"/>
          </a:xfrm>
          <a:prstGeom prst="rect">
            <a:avLst/>
          </a:prstGeom>
        </p:spPr>
      </p:pic>
      <p:sp>
        <p:nvSpPr>
          <p:cNvPr id="2" name="Content Placeholder 8">
            <a:extLst>
              <a:ext uri="{FF2B5EF4-FFF2-40B4-BE49-F238E27FC236}">
                <a16:creationId xmlns:a16="http://schemas.microsoft.com/office/drawing/2014/main" id="{16565034-E4CE-1C39-66E6-3564C89CE59C}"/>
              </a:ext>
            </a:extLst>
          </p:cNvPr>
          <p:cNvSpPr>
            <a:spLocks noGrp="1"/>
          </p:cNvSpPr>
          <p:nvPr>
            <p:ph sz="quarter" idx="10"/>
          </p:nvPr>
        </p:nvSpPr>
        <p:spPr>
          <a:xfrm>
            <a:off x="231673" y="188458"/>
            <a:ext cx="10261600" cy="406626"/>
          </a:xfrm>
          <a:prstGeom prst="rect">
            <a:avLst/>
          </a:prstGeom>
        </p:spPr>
        <p:txBody>
          <a:bodyPr/>
          <a:lstStyle>
            <a:lvl1pPr marL="0" indent="0">
              <a:buNone/>
              <a:defRPr sz="2400" b="1">
                <a:solidFill>
                  <a:schemeClr val="bg1"/>
                </a:solidFill>
                <a:latin typeface="Helvetica" panose="020B0604020202020204" pitchFamily="34" charset="0"/>
                <a:cs typeface="Helvetica" panose="020B0604020202020204" pitchFamily="34" charset="0"/>
              </a:defRPr>
            </a:lvl1pPr>
            <a:lvl2pPr>
              <a:defRPr b="1">
                <a:latin typeface="Helvetica" panose="020B0604020202020204" pitchFamily="34" charset="0"/>
                <a:cs typeface="Helvetica" panose="020B0604020202020204" pitchFamily="34" charset="0"/>
              </a:defRPr>
            </a:lvl2pPr>
            <a:lvl3pPr>
              <a:defRPr b="1">
                <a:latin typeface="Helvetica" panose="020B0604020202020204" pitchFamily="34" charset="0"/>
                <a:cs typeface="Helvetica" panose="020B0604020202020204" pitchFamily="34" charset="0"/>
              </a:defRPr>
            </a:lvl3pPr>
            <a:lvl4pPr>
              <a:defRPr b="1">
                <a:latin typeface="Helvetica" panose="020B0604020202020204" pitchFamily="34" charset="0"/>
                <a:cs typeface="Helvetica" panose="020B0604020202020204" pitchFamily="34" charset="0"/>
              </a:defRPr>
            </a:lvl4pPr>
            <a:lvl5pPr>
              <a:defRPr b="1">
                <a:latin typeface="Helvetica" panose="020B0604020202020204" pitchFamily="34" charset="0"/>
                <a:cs typeface="Helvetica" panose="020B0604020202020204" pitchFamily="34" charset="0"/>
              </a:defRPr>
            </a:lvl5pPr>
          </a:lstStyle>
          <a:p>
            <a:pPr lvl="0"/>
            <a:r>
              <a:rPr lang="en-US"/>
              <a:t>Click to edit Master text styles</a:t>
            </a:r>
          </a:p>
        </p:txBody>
      </p:sp>
      <p:sp>
        <p:nvSpPr>
          <p:cNvPr id="5" name="Content Placeholder 13">
            <a:extLst>
              <a:ext uri="{FF2B5EF4-FFF2-40B4-BE49-F238E27FC236}">
                <a16:creationId xmlns:a16="http://schemas.microsoft.com/office/drawing/2014/main" id="{F7BA7D96-2395-F9FD-50C6-5361CEFAF83A}"/>
              </a:ext>
            </a:extLst>
          </p:cNvPr>
          <p:cNvSpPr>
            <a:spLocks noGrp="1"/>
          </p:cNvSpPr>
          <p:nvPr>
            <p:ph sz="quarter" idx="11"/>
          </p:nvPr>
        </p:nvSpPr>
        <p:spPr>
          <a:xfrm>
            <a:off x="241104" y="6545638"/>
            <a:ext cx="11780353" cy="184150"/>
          </a:xfrm>
          <a:prstGeom prst="rect">
            <a:avLst/>
          </a:prstGeom>
        </p:spPr>
        <p:txBody>
          <a:bodyPr/>
          <a:lstStyle>
            <a:lvl1pPr marL="0" indent="0" algn="r">
              <a:buNone/>
              <a:defRPr sz="1100" i="1">
                <a:solidFill>
                  <a:schemeClr val="bg1">
                    <a:lumMod val="75000"/>
                  </a:schemeClr>
                </a:solidFill>
                <a:latin typeface="Helvetica" panose="020B0604020202020204" pitchFamily="34" charset="0"/>
                <a:cs typeface="Helvetica" panose="020B0604020202020204" pitchFamily="34" charset="0"/>
              </a:defRPr>
            </a:lvl1pPr>
            <a:lvl2pPr marL="457200" indent="0" algn="r">
              <a:buNone/>
              <a:defRPr sz="1100" i="1">
                <a:solidFill>
                  <a:schemeClr val="bg1">
                    <a:lumMod val="75000"/>
                  </a:schemeClr>
                </a:solidFill>
                <a:latin typeface="Helvetica" panose="020B0604020202020204" pitchFamily="34" charset="0"/>
                <a:cs typeface="Helvetica" panose="020B0604020202020204" pitchFamily="34" charset="0"/>
              </a:defRPr>
            </a:lvl2pPr>
            <a:lvl3pPr marL="914400" indent="0" algn="r">
              <a:buNone/>
              <a:defRPr sz="1100" i="1">
                <a:solidFill>
                  <a:schemeClr val="bg1">
                    <a:lumMod val="75000"/>
                  </a:schemeClr>
                </a:solidFill>
                <a:latin typeface="Helvetica" panose="020B0604020202020204" pitchFamily="34" charset="0"/>
                <a:cs typeface="Helvetica" panose="020B0604020202020204" pitchFamily="34" charset="0"/>
              </a:defRPr>
            </a:lvl3pPr>
            <a:lvl4pPr marL="1371600" indent="0" algn="r">
              <a:buNone/>
              <a:defRPr sz="1100" i="1">
                <a:solidFill>
                  <a:schemeClr val="bg1">
                    <a:lumMod val="75000"/>
                  </a:schemeClr>
                </a:solidFill>
                <a:latin typeface="Helvetica" panose="020B0604020202020204" pitchFamily="34" charset="0"/>
                <a:cs typeface="Helvetica" panose="020B0604020202020204" pitchFamily="34" charset="0"/>
              </a:defRPr>
            </a:lvl4pPr>
            <a:lvl5pPr marL="1828800" indent="0" algn="r">
              <a:buNone/>
              <a:defRPr sz="1100" i="1">
                <a:solidFill>
                  <a:schemeClr val="bg1">
                    <a:lumMod val="75000"/>
                  </a:schemeClr>
                </a:solidFill>
                <a:latin typeface="Helvetica" panose="020B0604020202020204" pitchFamily="34" charset="0"/>
                <a:cs typeface="Helvetica"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247653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White_Title Slide (for 2 lines)">
    <p:bg>
      <p:bgPr>
        <a:solidFill>
          <a:schemeClr val="bg2">
            <a:lumMod val="10000"/>
          </a:schemeClr>
        </a:solidFill>
        <a:effectLst/>
      </p:bgPr>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D8E4069-D1A4-AB06-84C7-792BD874B250}"/>
              </a:ext>
            </a:extLst>
          </p:cNvPr>
          <p:cNvCxnSpPr>
            <a:cxnSpLocks/>
          </p:cNvCxnSpPr>
          <p:nvPr userDrawn="1"/>
        </p:nvCxnSpPr>
        <p:spPr>
          <a:xfrm>
            <a:off x="328246" y="939297"/>
            <a:ext cx="1153550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Content Placeholder 8">
            <a:extLst>
              <a:ext uri="{FF2B5EF4-FFF2-40B4-BE49-F238E27FC236}">
                <a16:creationId xmlns:a16="http://schemas.microsoft.com/office/drawing/2014/main" id="{A204A934-650B-2936-B643-EBAA379ADF0C}"/>
              </a:ext>
            </a:extLst>
          </p:cNvPr>
          <p:cNvSpPr>
            <a:spLocks noGrp="1"/>
          </p:cNvSpPr>
          <p:nvPr>
            <p:ph sz="quarter" idx="10"/>
          </p:nvPr>
        </p:nvSpPr>
        <p:spPr>
          <a:xfrm>
            <a:off x="260702" y="188458"/>
            <a:ext cx="10948430" cy="750840"/>
          </a:xfrm>
          <a:prstGeom prst="rect">
            <a:avLst/>
          </a:prstGeom>
        </p:spPr>
        <p:txBody>
          <a:bodyPr/>
          <a:lstStyle>
            <a:lvl1pPr marL="0" indent="0">
              <a:lnSpc>
                <a:spcPct val="100000"/>
              </a:lnSpc>
              <a:buNone/>
              <a:defRPr sz="1800" b="1">
                <a:solidFill>
                  <a:schemeClr val="bg1"/>
                </a:solidFill>
                <a:latin typeface="Helvetica" panose="020B0604020202020204" pitchFamily="34" charset="0"/>
                <a:cs typeface="Helvetica" panose="020B0604020202020204" pitchFamily="34" charset="0"/>
              </a:defRPr>
            </a:lvl1pPr>
            <a:lvl2pPr>
              <a:defRPr b="1">
                <a:latin typeface="Helvetica" panose="020B0604020202020204" pitchFamily="34" charset="0"/>
                <a:cs typeface="Helvetica" panose="020B0604020202020204" pitchFamily="34" charset="0"/>
              </a:defRPr>
            </a:lvl2pPr>
            <a:lvl3pPr>
              <a:defRPr b="1">
                <a:latin typeface="Helvetica" panose="020B0604020202020204" pitchFamily="34" charset="0"/>
                <a:cs typeface="Helvetica" panose="020B0604020202020204" pitchFamily="34" charset="0"/>
              </a:defRPr>
            </a:lvl3pPr>
            <a:lvl4pPr>
              <a:defRPr b="1">
                <a:latin typeface="Helvetica" panose="020B0604020202020204" pitchFamily="34" charset="0"/>
                <a:cs typeface="Helvetica" panose="020B0604020202020204" pitchFamily="34" charset="0"/>
              </a:defRPr>
            </a:lvl4pPr>
            <a:lvl5pPr>
              <a:defRPr b="1">
                <a:latin typeface="Helvetica" panose="020B0604020202020204" pitchFamily="34" charset="0"/>
                <a:cs typeface="Helvetica" panose="020B0604020202020204" pitchFamily="34" charset="0"/>
              </a:defRPr>
            </a:lvl5pPr>
          </a:lstStyle>
          <a:p>
            <a:pPr lvl="0"/>
            <a:r>
              <a:rPr lang="en-US"/>
              <a:t>Click to edit Master text styles</a:t>
            </a:r>
          </a:p>
        </p:txBody>
      </p:sp>
      <p:sp>
        <p:nvSpPr>
          <p:cNvPr id="5" name="Content Placeholder 13">
            <a:extLst>
              <a:ext uri="{FF2B5EF4-FFF2-40B4-BE49-F238E27FC236}">
                <a16:creationId xmlns:a16="http://schemas.microsoft.com/office/drawing/2014/main" id="{56D547AC-56EF-B382-AC5B-2E7000132F4A}"/>
              </a:ext>
            </a:extLst>
          </p:cNvPr>
          <p:cNvSpPr>
            <a:spLocks noGrp="1"/>
          </p:cNvSpPr>
          <p:nvPr>
            <p:ph sz="quarter" idx="11"/>
          </p:nvPr>
        </p:nvSpPr>
        <p:spPr>
          <a:xfrm>
            <a:off x="241104" y="6545638"/>
            <a:ext cx="11780353" cy="184150"/>
          </a:xfrm>
          <a:prstGeom prst="rect">
            <a:avLst/>
          </a:prstGeom>
        </p:spPr>
        <p:txBody>
          <a:bodyPr/>
          <a:lstStyle>
            <a:lvl1pPr marL="0" indent="0" algn="r">
              <a:buNone/>
              <a:defRPr sz="1100" i="1">
                <a:solidFill>
                  <a:schemeClr val="bg1">
                    <a:lumMod val="50000"/>
                  </a:schemeClr>
                </a:solidFill>
                <a:latin typeface="Helvetica" panose="020B0604020202020204" pitchFamily="34" charset="0"/>
                <a:cs typeface="Helvetica" panose="020B0604020202020204" pitchFamily="34" charset="0"/>
              </a:defRPr>
            </a:lvl1pPr>
            <a:lvl2pPr marL="457200" indent="0" algn="r">
              <a:buNone/>
              <a:defRPr sz="1100" i="1">
                <a:solidFill>
                  <a:schemeClr val="bg1">
                    <a:lumMod val="75000"/>
                  </a:schemeClr>
                </a:solidFill>
                <a:latin typeface="Helvetica" panose="020B0604020202020204" pitchFamily="34" charset="0"/>
                <a:cs typeface="Helvetica" panose="020B0604020202020204" pitchFamily="34" charset="0"/>
              </a:defRPr>
            </a:lvl2pPr>
            <a:lvl3pPr marL="914400" indent="0" algn="r">
              <a:buNone/>
              <a:defRPr sz="1100" i="1">
                <a:solidFill>
                  <a:schemeClr val="bg1">
                    <a:lumMod val="75000"/>
                  </a:schemeClr>
                </a:solidFill>
                <a:latin typeface="Helvetica" panose="020B0604020202020204" pitchFamily="34" charset="0"/>
                <a:cs typeface="Helvetica" panose="020B0604020202020204" pitchFamily="34" charset="0"/>
              </a:defRPr>
            </a:lvl3pPr>
            <a:lvl4pPr marL="1371600" indent="0" algn="r">
              <a:buNone/>
              <a:defRPr sz="1100" i="1">
                <a:solidFill>
                  <a:schemeClr val="bg1">
                    <a:lumMod val="75000"/>
                  </a:schemeClr>
                </a:solidFill>
                <a:latin typeface="Helvetica" panose="020B0604020202020204" pitchFamily="34" charset="0"/>
                <a:cs typeface="Helvetica" panose="020B0604020202020204" pitchFamily="34" charset="0"/>
              </a:defRPr>
            </a:lvl4pPr>
            <a:lvl5pPr marL="1828800" indent="0" algn="r">
              <a:buNone/>
              <a:defRPr sz="1100" i="1">
                <a:solidFill>
                  <a:schemeClr val="bg1">
                    <a:lumMod val="75000"/>
                  </a:schemeClr>
                </a:solidFill>
                <a:latin typeface="Helvetica" panose="020B0604020202020204" pitchFamily="34" charset="0"/>
                <a:cs typeface="Helvetica" panose="020B0604020202020204" pitchFamily="34" charset="0"/>
              </a:defRPr>
            </a:lvl5pPr>
          </a:lstStyle>
          <a:p>
            <a:pPr lvl="0"/>
            <a:r>
              <a:rPr lang="en-US"/>
              <a:t>Click to edit Master text styles</a:t>
            </a:r>
          </a:p>
        </p:txBody>
      </p:sp>
      <p:pic>
        <p:nvPicPr>
          <p:cNvPr id="6" name="Picture 5" descr="A picture containing text, clipart&#10;&#10;Description automatically generated">
            <a:extLst>
              <a:ext uri="{FF2B5EF4-FFF2-40B4-BE49-F238E27FC236}">
                <a16:creationId xmlns:a16="http://schemas.microsoft.com/office/drawing/2014/main" id="{C222FF3C-2C22-80E5-C3A2-B5C2B7D5856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5415" y="246109"/>
            <a:ext cx="891235" cy="216748"/>
          </a:xfrm>
          <a:prstGeom prst="rect">
            <a:avLst/>
          </a:prstGeom>
        </p:spPr>
      </p:pic>
    </p:spTree>
    <p:extLst>
      <p:ext uri="{BB962C8B-B14F-4D97-AF65-F5344CB8AC3E}">
        <p14:creationId xmlns:p14="http://schemas.microsoft.com/office/powerpoint/2010/main" val="359015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 Title-White">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34A2C9E0-28F5-0AC4-7312-5CA6497BDA6D}"/>
              </a:ext>
            </a:extLst>
          </p:cNvPr>
          <p:cNvCxnSpPr>
            <a:cxnSpLocks/>
          </p:cNvCxnSpPr>
          <p:nvPr userDrawn="1"/>
        </p:nvCxnSpPr>
        <p:spPr>
          <a:xfrm>
            <a:off x="328246" y="701172"/>
            <a:ext cx="1153550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2">
            <a:extLst>
              <a:ext uri="{FF2B5EF4-FFF2-40B4-BE49-F238E27FC236}">
                <a16:creationId xmlns:a16="http://schemas.microsoft.com/office/drawing/2014/main" id="{853618A3-B975-078C-17EC-6295A7E2CE0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975415" y="246649"/>
            <a:ext cx="891235" cy="215667"/>
          </a:xfrm>
          <a:prstGeom prst="rect">
            <a:avLst/>
          </a:prstGeom>
        </p:spPr>
      </p:pic>
    </p:spTree>
    <p:extLst>
      <p:ext uri="{BB962C8B-B14F-4D97-AF65-F5344CB8AC3E}">
        <p14:creationId xmlns:p14="http://schemas.microsoft.com/office/powerpoint/2010/main" val="41915106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 Bottom Logo-White">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F514BAF5-0A28-C669-0442-4079BA16DE4A}"/>
              </a:ext>
            </a:extLst>
          </p:cNvPr>
          <p:cNvPicPr>
            <a:picLocks noChangeAspect="1"/>
          </p:cNvPicPr>
          <p:nvPr userDrawn="1"/>
        </p:nvPicPr>
        <p:blipFill>
          <a:blip r:embed="rId2"/>
          <a:stretch>
            <a:fillRect/>
          </a:stretch>
        </p:blipFill>
        <p:spPr>
          <a:xfrm>
            <a:off x="11775891" y="6288776"/>
            <a:ext cx="269035" cy="432699"/>
          </a:xfrm>
          <a:prstGeom prst="rect">
            <a:avLst/>
          </a:prstGeom>
        </p:spPr>
      </p:pic>
    </p:spTree>
    <p:extLst>
      <p:ext uri="{BB962C8B-B14F-4D97-AF65-F5344CB8AC3E}">
        <p14:creationId xmlns:p14="http://schemas.microsoft.com/office/powerpoint/2010/main" val="24949069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3690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 Title-Black">
    <p:bg>
      <p:bgPr>
        <a:solidFill>
          <a:schemeClr val="tx1"/>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F560B4E-1648-1280-CEC2-456B72E4E67B}"/>
              </a:ext>
            </a:extLst>
          </p:cNvPr>
          <p:cNvCxnSpPr>
            <a:cxnSpLocks/>
          </p:cNvCxnSpPr>
          <p:nvPr userDrawn="1"/>
        </p:nvCxnSpPr>
        <p:spPr>
          <a:xfrm>
            <a:off x="328246" y="701172"/>
            <a:ext cx="11535508"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A picture containing text, clipart&#10;&#10;Description automatically generated">
            <a:extLst>
              <a:ext uri="{FF2B5EF4-FFF2-40B4-BE49-F238E27FC236}">
                <a16:creationId xmlns:a16="http://schemas.microsoft.com/office/drawing/2014/main" id="{72F9BC67-888B-8266-71BA-AA648AFAAAF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5415" y="246109"/>
            <a:ext cx="891235" cy="216748"/>
          </a:xfrm>
          <a:prstGeom prst="rect">
            <a:avLst/>
          </a:prstGeom>
        </p:spPr>
      </p:pic>
    </p:spTree>
    <p:extLst>
      <p:ext uri="{BB962C8B-B14F-4D97-AF65-F5344CB8AC3E}">
        <p14:creationId xmlns:p14="http://schemas.microsoft.com/office/powerpoint/2010/main" val="2712434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A Logo-Black">
    <p:bg>
      <p:bgPr>
        <a:solidFill>
          <a:schemeClr val="tx1"/>
        </a:solidFill>
        <a:effectLst/>
      </p:bgPr>
    </p:bg>
    <p:spTree>
      <p:nvGrpSpPr>
        <p:cNvPr id="1" name=""/>
        <p:cNvGrpSpPr/>
        <p:nvPr/>
      </p:nvGrpSpPr>
      <p:grpSpPr>
        <a:xfrm>
          <a:off x="0" y="0"/>
          <a:ext cx="0" cy="0"/>
          <a:chOff x="0" y="0"/>
          <a:chExt cx="0" cy="0"/>
        </a:xfrm>
      </p:grpSpPr>
      <p:pic>
        <p:nvPicPr>
          <p:cNvPr id="5" name="Picture 1">
            <a:extLst>
              <a:ext uri="{FF2B5EF4-FFF2-40B4-BE49-F238E27FC236}">
                <a16:creationId xmlns:a16="http://schemas.microsoft.com/office/drawing/2014/main" id="{CC451EBA-26C7-9DA9-EC3E-ED5FC2ADAB4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777012" y="6288776"/>
            <a:ext cx="266793" cy="432699"/>
          </a:xfrm>
          <a:prstGeom prst="rect">
            <a:avLst/>
          </a:prstGeom>
        </p:spPr>
      </p:pic>
    </p:spTree>
    <p:extLst>
      <p:ext uri="{BB962C8B-B14F-4D97-AF65-F5344CB8AC3E}">
        <p14:creationId xmlns:p14="http://schemas.microsoft.com/office/powerpoint/2010/main" val="22483550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ed A">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C395E70-112D-C9AF-84FB-4DD2E6EAD948}"/>
              </a:ext>
            </a:extLst>
          </p:cNvPr>
          <p:cNvSpPr/>
          <p:nvPr userDrawn="1"/>
        </p:nvSpPr>
        <p:spPr>
          <a:xfrm rot="5400000">
            <a:off x="-3276600" y="3276600"/>
            <a:ext cx="6858000" cy="30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9" name="Picture 8" descr="A picture containing drawing&#10;&#10;Description automatically generated">
            <a:extLst>
              <a:ext uri="{FF2B5EF4-FFF2-40B4-BE49-F238E27FC236}">
                <a16:creationId xmlns:a16="http://schemas.microsoft.com/office/drawing/2014/main" id="{46E6B795-5DAA-6E19-5AC2-DB8C91B5C38E}"/>
              </a:ext>
            </a:extLst>
          </p:cNvPr>
          <p:cNvPicPr>
            <a:picLocks noChangeAspect="1"/>
          </p:cNvPicPr>
          <p:nvPr userDrawn="1"/>
        </p:nvPicPr>
        <p:blipFill>
          <a:blip r:embed="rId2"/>
          <a:stretch>
            <a:fillRect/>
          </a:stretch>
        </p:blipFill>
        <p:spPr>
          <a:xfrm>
            <a:off x="11775891" y="6288776"/>
            <a:ext cx="269035" cy="432699"/>
          </a:xfrm>
          <a:prstGeom prst="rect">
            <a:avLst/>
          </a:prstGeom>
        </p:spPr>
      </p:pic>
    </p:spTree>
    <p:extLst>
      <p:ext uri="{BB962C8B-B14F-4D97-AF65-F5344CB8AC3E}">
        <p14:creationId xmlns:p14="http://schemas.microsoft.com/office/powerpoint/2010/main" val="2548793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ed 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0898927-BDE5-C5D3-BE71-1ECD16106881}"/>
              </a:ext>
            </a:extLst>
          </p:cNvPr>
          <p:cNvSpPr/>
          <p:nvPr userDrawn="1"/>
        </p:nvSpPr>
        <p:spPr>
          <a:xfrm rot="5400000">
            <a:off x="-3276600" y="3276600"/>
            <a:ext cx="6858000" cy="30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extLst>
      <p:ext uri="{BB962C8B-B14F-4D97-AF65-F5344CB8AC3E}">
        <p14:creationId xmlns:p14="http://schemas.microsoft.com/office/powerpoint/2010/main" val="24415706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ed A Background">
    <p:spTree>
      <p:nvGrpSpPr>
        <p:cNvPr id="1" name=""/>
        <p:cNvGrpSpPr/>
        <p:nvPr/>
      </p:nvGrpSpPr>
      <p:grpSpPr>
        <a:xfrm>
          <a:off x="0" y="0"/>
          <a:ext cx="0" cy="0"/>
          <a:chOff x="0" y="0"/>
          <a:chExt cx="0" cy="0"/>
        </a:xfrm>
      </p:grpSpPr>
      <p:pic>
        <p:nvPicPr>
          <p:cNvPr id="7" name="Picture 6" descr="A white letter a with a black background&#10;&#10;Description automatically generated">
            <a:extLst>
              <a:ext uri="{FF2B5EF4-FFF2-40B4-BE49-F238E27FC236}">
                <a16:creationId xmlns:a16="http://schemas.microsoft.com/office/drawing/2014/main" id="{A12884F7-8A04-31A5-156D-7253BA0C6726}"/>
              </a:ext>
            </a:extLst>
          </p:cNvPr>
          <p:cNvPicPr>
            <a:picLocks noChangeAspect="1"/>
          </p:cNvPicPr>
          <p:nvPr userDrawn="1"/>
        </p:nvPicPr>
        <p:blipFill rotWithShape="1">
          <a:blip r:embed="rId2" cstate="print">
            <a:alphaModFix amt="70000"/>
            <a:extLst>
              <a:ext uri="{28A0092B-C50C-407E-A947-70E740481C1C}">
                <a14:useLocalDpi xmlns:a14="http://schemas.microsoft.com/office/drawing/2010/main" val="0"/>
              </a:ext>
            </a:extLst>
          </a:blip>
          <a:srcRect t="5336" r="6927" b="2416"/>
          <a:stretch/>
        </p:blipFill>
        <p:spPr>
          <a:xfrm>
            <a:off x="6685613" y="0"/>
            <a:ext cx="5506387" cy="6858000"/>
          </a:xfrm>
          <a:prstGeom prst="rect">
            <a:avLst/>
          </a:prstGeom>
        </p:spPr>
      </p:pic>
      <p:grpSp>
        <p:nvGrpSpPr>
          <p:cNvPr id="8" name="Group 7">
            <a:extLst>
              <a:ext uri="{FF2B5EF4-FFF2-40B4-BE49-F238E27FC236}">
                <a16:creationId xmlns:a16="http://schemas.microsoft.com/office/drawing/2014/main" id="{D1769542-9F09-8749-D638-FA10BB7B531A}"/>
              </a:ext>
            </a:extLst>
          </p:cNvPr>
          <p:cNvGrpSpPr/>
          <p:nvPr userDrawn="1"/>
        </p:nvGrpSpPr>
        <p:grpSpPr>
          <a:xfrm>
            <a:off x="1083907" y="6062651"/>
            <a:ext cx="2668365" cy="226977"/>
            <a:chOff x="712794" y="6196131"/>
            <a:chExt cx="3390094" cy="288369"/>
          </a:xfrm>
        </p:grpSpPr>
        <p:pic>
          <p:nvPicPr>
            <p:cNvPr id="9" name="Graphic 8">
              <a:extLst>
                <a:ext uri="{FF2B5EF4-FFF2-40B4-BE49-F238E27FC236}">
                  <a16:creationId xmlns:a16="http://schemas.microsoft.com/office/drawing/2014/main" id="{FFA7BC50-99B1-6E8F-4B60-C12ADAED0E4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2794" y="6196131"/>
              <a:ext cx="164237" cy="288369"/>
            </a:xfrm>
            <a:prstGeom prst="rect">
              <a:avLst/>
            </a:prstGeom>
          </p:spPr>
        </p:pic>
        <p:pic>
          <p:nvPicPr>
            <p:cNvPr id="10" name="Graphic 9">
              <a:extLst>
                <a:ext uri="{FF2B5EF4-FFF2-40B4-BE49-F238E27FC236}">
                  <a16:creationId xmlns:a16="http://schemas.microsoft.com/office/drawing/2014/main" id="{9559F7C1-1BDA-7CAE-4962-CA6181F37EA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8056" y="6254584"/>
              <a:ext cx="3044832" cy="165803"/>
            </a:xfrm>
            <a:prstGeom prst="rect">
              <a:avLst/>
            </a:prstGeom>
          </p:spPr>
        </p:pic>
      </p:grpSp>
      <p:sp>
        <p:nvSpPr>
          <p:cNvPr id="11" name="Rectangle 10">
            <a:extLst>
              <a:ext uri="{FF2B5EF4-FFF2-40B4-BE49-F238E27FC236}">
                <a16:creationId xmlns:a16="http://schemas.microsoft.com/office/drawing/2014/main" id="{125E3C0F-EB19-83CF-2770-03EE081F77DC}"/>
              </a:ext>
            </a:extLst>
          </p:cNvPr>
          <p:cNvSpPr/>
          <p:nvPr userDrawn="1"/>
        </p:nvSpPr>
        <p:spPr>
          <a:xfrm>
            <a:off x="0" y="0"/>
            <a:ext cx="293499" cy="6858000"/>
          </a:xfrm>
          <a:prstGeom prst="rect">
            <a:avLst/>
          </a:prstGeom>
          <a:solidFill>
            <a:srgbClr val="E8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95342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ckHeader">
    <p:spTree>
      <p:nvGrpSpPr>
        <p:cNvPr id="1" name=""/>
        <p:cNvGrpSpPr/>
        <p:nvPr/>
      </p:nvGrpSpPr>
      <p:grpSpPr>
        <a:xfrm>
          <a:off x="0" y="0"/>
          <a:ext cx="0" cy="0"/>
          <a:chOff x="0" y="0"/>
          <a:chExt cx="0" cy="0"/>
        </a:xfrm>
      </p:grpSpPr>
      <p:sp>
        <p:nvSpPr>
          <p:cNvPr id="12" name="bg object 17">
            <a:extLst>
              <a:ext uri="{FF2B5EF4-FFF2-40B4-BE49-F238E27FC236}">
                <a16:creationId xmlns:a16="http://schemas.microsoft.com/office/drawing/2014/main" id="{F4EB5279-DC47-9BF7-6A7C-93B96AC86ED1}"/>
              </a:ext>
            </a:extLst>
          </p:cNvPr>
          <p:cNvSpPr/>
          <p:nvPr userDrawn="1"/>
        </p:nvSpPr>
        <p:spPr>
          <a:xfrm>
            <a:off x="0" y="0"/>
            <a:ext cx="12188825" cy="1590675"/>
          </a:xfrm>
          <a:custGeom>
            <a:avLst/>
            <a:gdLst/>
            <a:ahLst/>
            <a:cxnLst/>
            <a:rect l="l" t="t" r="r" b="b"/>
            <a:pathLst>
              <a:path w="12188825" h="1590675">
                <a:moveTo>
                  <a:pt x="0" y="1590484"/>
                </a:moveTo>
                <a:lnTo>
                  <a:pt x="0" y="0"/>
                </a:lnTo>
                <a:lnTo>
                  <a:pt x="12188418" y="0"/>
                </a:lnTo>
                <a:lnTo>
                  <a:pt x="12188418" y="1590484"/>
                </a:lnTo>
                <a:lnTo>
                  <a:pt x="0" y="1590484"/>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18345662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ray A Background">
    <p:bg>
      <p:bgPr>
        <a:solidFill>
          <a:schemeClr val="tx2">
            <a:lumMod val="10000"/>
            <a:lumOff val="90000"/>
          </a:schemeClr>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CA0A6BC8-9E99-6E38-3090-86D20A362A0E}"/>
              </a:ext>
            </a:extLst>
          </p:cNvPr>
          <p:cNvPicPr>
            <a:picLocks noChangeAspect="1"/>
          </p:cNvPicPr>
          <p:nvPr userDrawn="1"/>
        </p:nvPicPr>
        <p:blipFill rotWithShape="1">
          <a:blip>
            <a:alphaModFix amt="30000"/>
            <a:extLst>
              <a:ext uri="{96DAC541-7B7A-43D3-8B79-37D633B846F1}">
                <asvg:svgBlip xmlns:asvg="http://schemas.microsoft.com/office/drawing/2016/SVG/main" r:embed="rId2"/>
              </a:ext>
            </a:extLst>
          </a:blip>
          <a:srcRect t="24316" r="18761" b="20587"/>
          <a:stretch/>
        </p:blipFill>
        <p:spPr>
          <a:xfrm>
            <a:off x="5869172" y="1"/>
            <a:ext cx="6322827" cy="6858000"/>
          </a:xfrm>
          <a:prstGeom prst="rect">
            <a:avLst/>
          </a:prstGeom>
        </p:spPr>
      </p:pic>
    </p:spTree>
    <p:extLst>
      <p:ext uri="{BB962C8B-B14F-4D97-AF65-F5344CB8AC3E}">
        <p14:creationId xmlns:p14="http://schemas.microsoft.com/office/powerpoint/2010/main" val="2614894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ray Contact">
    <p:bg>
      <p:bgPr>
        <a:solidFill>
          <a:schemeClr val="tx2">
            <a:lumMod val="10000"/>
            <a:lumOff val="90000"/>
          </a:schemeClr>
        </a:solidFill>
        <a:effectLst/>
      </p:bgPr>
    </p:bg>
    <p:spTree>
      <p:nvGrpSpPr>
        <p:cNvPr id="1" name=""/>
        <p:cNvGrpSpPr/>
        <p:nvPr/>
      </p:nvGrpSpPr>
      <p:grpSpPr>
        <a:xfrm>
          <a:off x="0" y="0"/>
          <a:ext cx="0" cy="0"/>
          <a:chOff x="0" y="0"/>
          <a:chExt cx="0" cy="0"/>
        </a:xfrm>
      </p:grpSpPr>
      <p:pic>
        <p:nvPicPr>
          <p:cNvPr id="7" name="Picture 6" descr="A picture containing drawing&#10;&#10;Description automatically generated">
            <a:extLst>
              <a:ext uri="{FF2B5EF4-FFF2-40B4-BE49-F238E27FC236}">
                <a16:creationId xmlns:a16="http://schemas.microsoft.com/office/drawing/2014/main" id="{089F171C-4EC3-8F4E-92E9-8D30E47D0C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75891" y="6288776"/>
            <a:ext cx="269035" cy="432699"/>
          </a:xfrm>
          <a:prstGeom prst="rect">
            <a:avLst/>
          </a:prstGeom>
        </p:spPr>
      </p:pic>
      <p:sp>
        <p:nvSpPr>
          <p:cNvPr id="2" name="TextBox 1">
            <a:extLst>
              <a:ext uri="{FF2B5EF4-FFF2-40B4-BE49-F238E27FC236}">
                <a16:creationId xmlns:a16="http://schemas.microsoft.com/office/drawing/2014/main" id="{ABB5FBFB-8D0D-D354-9682-9807B1C2F40A}"/>
              </a:ext>
            </a:extLst>
          </p:cNvPr>
          <p:cNvSpPr txBox="1"/>
          <p:nvPr userDrawn="1"/>
        </p:nvSpPr>
        <p:spPr>
          <a:xfrm>
            <a:off x="3436593" y="3536394"/>
            <a:ext cx="5318811" cy="3113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rPr>
              <a:t>adapt.com.au    |   hello@adapt.com.au   |   +61 (2) 9435 3535 </a:t>
            </a:r>
            <a:endParaRPr kumimoji="0" lang="en-US"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endParaRPr>
          </a:p>
        </p:txBody>
      </p:sp>
      <p:pic>
        <p:nvPicPr>
          <p:cNvPr id="3" name="Picture 2" descr="A picture containing logo&#10;&#10;Description automatically generated">
            <a:extLst>
              <a:ext uri="{FF2B5EF4-FFF2-40B4-BE49-F238E27FC236}">
                <a16:creationId xmlns:a16="http://schemas.microsoft.com/office/drawing/2014/main" id="{F025BBB4-6AAA-3DEC-FCB4-2F67A8F5CFB2}"/>
              </a:ext>
            </a:extLst>
          </p:cNvPr>
          <p:cNvPicPr>
            <a:picLocks noChangeAspect="1"/>
          </p:cNvPicPr>
          <p:nvPr userDrawn="1"/>
        </p:nvPicPr>
        <p:blipFill>
          <a:blip r:embed="rId3"/>
          <a:stretch>
            <a:fillRect/>
          </a:stretch>
        </p:blipFill>
        <p:spPr>
          <a:xfrm>
            <a:off x="5382183" y="2894115"/>
            <a:ext cx="1427630" cy="347200"/>
          </a:xfrm>
          <a:prstGeom prst="rect">
            <a:avLst/>
          </a:prstGeom>
        </p:spPr>
      </p:pic>
    </p:spTree>
    <p:extLst>
      <p:ext uri="{BB962C8B-B14F-4D97-AF65-F5344CB8AC3E}">
        <p14:creationId xmlns:p14="http://schemas.microsoft.com/office/powerpoint/2010/main" val="12135817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act-Black">
    <p:bg>
      <p:bgPr>
        <a:solidFill>
          <a:schemeClr val="tx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1A6C6664-D097-5F70-0D59-BCD0C56938D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82184" y="2889255"/>
            <a:ext cx="1427630" cy="345141"/>
          </a:xfrm>
          <a:prstGeom prst="rect">
            <a:avLst/>
          </a:prstGeom>
        </p:spPr>
      </p:pic>
      <p:sp>
        <p:nvSpPr>
          <p:cNvPr id="11" name="TextBox 10">
            <a:extLst>
              <a:ext uri="{FF2B5EF4-FFF2-40B4-BE49-F238E27FC236}">
                <a16:creationId xmlns:a16="http://schemas.microsoft.com/office/drawing/2014/main" id="{1F1797BA-02C3-294E-9307-4E4954D0B9AB}"/>
              </a:ext>
            </a:extLst>
          </p:cNvPr>
          <p:cNvSpPr txBox="1"/>
          <p:nvPr userDrawn="1"/>
        </p:nvSpPr>
        <p:spPr>
          <a:xfrm>
            <a:off x="3436593" y="3536394"/>
            <a:ext cx="5318811" cy="3113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050" b="0" i="0" u="none" strike="noStrike" kern="1200" cap="none" spc="0" normalizeH="0" baseline="0" noProof="0">
                <a:ln>
                  <a:noFill/>
                </a:ln>
                <a:solidFill>
                  <a:schemeClr val="bg1"/>
                </a:solidFill>
                <a:effectLst/>
                <a:uLnTx/>
                <a:uFillTx/>
                <a:latin typeface="Helvetica Light" panose="020B0403020202020204" pitchFamily="34" charset="0"/>
                <a:ea typeface="+mn-ea"/>
                <a:cs typeface="+mn-cs"/>
              </a:rPr>
              <a:t>adapt.com.au    |   hello@adapt.com.au   |   +61 (2) 9435 3535 </a:t>
            </a:r>
            <a:endParaRPr kumimoji="0" lang="en-US" sz="1050" b="0" i="0" u="none" strike="noStrike" kern="1200" cap="none" spc="0" normalizeH="0" baseline="0" noProof="0">
              <a:ln>
                <a:noFill/>
              </a:ln>
              <a:solidFill>
                <a:schemeClr val="bg1"/>
              </a:solidFill>
              <a:effectLst/>
              <a:uLnTx/>
              <a:uFillTx/>
              <a:latin typeface="Helvetica Light" panose="020B0403020202020204" pitchFamily="34" charset="0"/>
              <a:ea typeface="+mn-ea"/>
              <a:cs typeface="+mn-cs"/>
            </a:endParaRPr>
          </a:p>
        </p:txBody>
      </p:sp>
      <p:sp>
        <p:nvSpPr>
          <p:cNvPr id="13" name="Rectangle 12">
            <a:hlinkClick r:id="rId3"/>
            <a:extLst>
              <a:ext uri="{FF2B5EF4-FFF2-40B4-BE49-F238E27FC236}">
                <a16:creationId xmlns:a16="http://schemas.microsoft.com/office/drawing/2014/main" id="{94620284-A83B-9B4B-90E9-45F13E40290D}"/>
              </a:ext>
            </a:extLst>
          </p:cNvPr>
          <p:cNvSpPr/>
          <p:nvPr userDrawn="1"/>
        </p:nvSpPr>
        <p:spPr>
          <a:xfrm>
            <a:off x="4204010" y="3693976"/>
            <a:ext cx="870612" cy="1166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4"/>
            <a:extLst>
              <a:ext uri="{FF2B5EF4-FFF2-40B4-BE49-F238E27FC236}">
                <a16:creationId xmlns:a16="http://schemas.microsoft.com/office/drawing/2014/main" id="{15C3CFD0-9987-6B4B-8F5D-34D52775C01B}"/>
              </a:ext>
            </a:extLst>
          </p:cNvPr>
          <p:cNvSpPr/>
          <p:nvPr userDrawn="1"/>
        </p:nvSpPr>
        <p:spPr>
          <a:xfrm>
            <a:off x="5307980" y="3709931"/>
            <a:ext cx="1243374" cy="937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3"/>
            <a:extLst>
              <a:ext uri="{FF2B5EF4-FFF2-40B4-BE49-F238E27FC236}">
                <a16:creationId xmlns:a16="http://schemas.microsoft.com/office/drawing/2014/main" id="{EDEDC1E4-70A7-8F4F-A758-E06AC7B199DE}"/>
              </a:ext>
            </a:extLst>
          </p:cNvPr>
          <p:cNvSpPr/>
          <p:nvPr userDrawn="1"/>
        </p:nvSpPr>
        <p:spPr>
          <a:xfrm>
            <a:off x="5386038" y="2921899"/>
            <a:ext cx="1510061" cy="311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16530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_WHITE ADAPT">
    <p:spTree>
      <p:nvGrpSpPr>
        <p:cNvPr id="1" name=""/>
        <p:cNvGrpSpPr/>
        <p:nvPr/>
      </p:nvGrpSpPr>
      <p:grpSpPr>
        <a:xfrm>
          <a:off x="0" y="0"/>
          <a:ext cx="0" cy="0"/>
          <a:chOff x="0" y="0"/>
          <a:chExt cx="0" cy="0"/>
        </a:xfrm>
      </p:grpSpPr>
      <p:pic>
        <p:nvPicPr>
          <p:cNvPr id="2" name="Picture 1" descr="A picture containing logo&#10;&#10;Description automatically generated">
            <a:extLst>
              <a:ext uri="{FF2B5EF4-FFF2-40B4-BE49-F238E27FC236}">
                <a16:creationId xmlns:a16="http://schemas.microsoft.com/office/drawing/2014/main" id="{AE6B5283-282F-DC1F-9511-8D081556E414}"/>
              </a:ext>
            </a:extLst>
          </p:cNvPr>
          <p:cNvPicPr>
            <a:picLocks noChangeAspect="1"/>
          </p:cNvPicPr>
          <p:nvPr userDrawn="1"/>
        </p:nvPicPr>
        <p:blipFill>
          <a:blip r:embed="rId2"/>
          <a:stretch>
            <a:fillRect/>
          </a:stretch>
        </p:blipFill>
        <p:spPr>
          <a:xfrm>
            <a:off x="10963223" y="244358"/>
            <a:ext cx="910019" cy="221316"/>
          </a:xfrm>
          <a:prstGeom prst="rect">
            <a:avLst/>
          </a:prstGeom>
        </p:spPr>
      </p:pic>
      <p:cxnSp>
        <p:nvCxnSpPr>
          <p:cNvPr id="3" name="Straight Connector 2">
            <a:extLst>
              <a:ext uri="{FF2B5EF4-FFF2-40B4-BE49-F238E27FC236}">
                <a16:creationId xmlns:a16="http://schemas.microsoft.com/office/drawing/2014/main" id="{99CABAB0-3815-6795-59F2-D2486BD31E3A}"/>
              </a:ext>
            </a:extLst>
          </p:cNvPr>
          <p:cNvCxnSpPr>
            <a:cxnSpLocks/>
          </p:cNvCxnSpPr>
          <p:nvPr userDrawn="1"/>
        </p:nvCxnSpPr>
        <p:spPr>
          <a:xfrm>
            <a:off x="328246" y="701172"/>
            <a:ext cx="115355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28546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_WHIT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BC8C511-13E3-1F3D-D739-54F00CB346DF}"/>
              </a:ext>
            </a:extLst>
          </p:cNvPr>
          <p:cNvCxnSpPr>
            <a:cxnSpLocks/>
          </p:cNvCxnSpPr>
          <p:nvPr userDrawn="1"/>
        </p:nvCxnSpPr>
        <p:spPr>
          <a:xfrm>
            <a:off x="328246" y="701172"/>
            <a:ext cx="1153550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543EF46-04E7-6AF6-2D75-CEA6CCDA3C5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975415" y="246649"/>
            <a:ext cx="891235" cy="215667"/>
          </a:xfrm>
          <a:prstGeom prst="rect">
            <a:avLst/>
          </a:prstGeom>
        </p:spPr>
      </p:pic>
    </p:spTree>
    <p:extLst>
      <p:ext uri="{BB962C8B-B14F-4D97-AF65-F5344CB8AC3E}">
        <p14:creationId xmlns:p14="http://schemas.microsoft.com/office/powerpoint/2010/main" val="9794562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480F28C-E115-A212-B101-AE4C9CA6032A}"/>
              </a:ext>
            </a:extLst>
          </p:cNvPr>
          <p:cNvPicPr>
            <a:picLocks noChangeAspect="1"/>
          </p:cNvPicPr>
          <p:nvPr userDrawn="1"/>
        </p:nvPicPr>
        <p:blipFill>
          <a:blip r:embed="rId2">
            <a:extLst>
              <a:ext uri="{28A0092B-C50C-407E-A947-70E740481C1C}">
                <a14:useLocalDpi xmlns:a14="http://schemas.microsoft.com/office/drawing/2010/main" val="0"/>
              </a:ext>
            </a:extLst>
          </a:blip>
          <a:srcRect t="20310" b="22914"/>
          <a:stretch>
            <a:fillRect/>
          </a:stretch>
        </p:blipFill>
        <p:spPr>
          <a:xfrm>
            <a:off x="0" y="0"/>
            <a:ext cx="12192000" cy="3889829"/>
          </a:xfrm>
          <a:prstGeom prst="rect">
            <a:avLst/>
          </a:prstGeom>
        </p:spPr>
      </p:pic>
      <p:sp>
        <p:nvSpPr>
          <p:cNvPr id="8" name="Rectangle 7">
            <a:extLst>
              <a:ext uri="{FF2B5EF4-FFF2-40B4-BE49-F238E27FC236}">
                <a16:creationId xmlns:a16="http://schemas.microsoft.com/office/drawing/2014/main" id="{548C2E90-75AB-B814-5681-5240D4CF20FD}"/>
              </a:ext>
            </a:extLst>
          </p:cNvPr>
          <p:cNvSpPr/>
          <p:nvPr userDrawn="1"/>
        </p:nvSpPr>
        <p:spPr>
          <a:xfrm>
            <a:off x="0" y="3284992"/>
            <a:ext cx="12192000" cy="357300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2" name="Graphic 11">
            <a:extLst>
              <a:ext uri="{FF2B5EF4-FFF2-40B4-BE49-F238E27FC236}">
                <a16:creationId xmlns:a16="http://schemas.microsoft.com/office/drawing/2014/main" id="{D2ACA6FF-B1D2-29C8-60BD-EBA9FEE960A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696570" y="5993998"/>
            <a:ext cx="3063418" cy="329695"/>
          </a:xfrm>
          <a:prstGeom prst="rect">
            <a:avLst/>
          </a:prstGeom>
        </p:spPr>
      </p:pic>
    </p:spTree>
    <p:extLst>
      <p:ext uri="{BB962C8B-B14F-4D97-AF65-F5344CB8AC3E}">
        <p14:creationId xmlns:p14="http://schemas.microsoft.com/office/powerpoint/2010/main" val="2686585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lide Cov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3797722-E5AF-2503-A0D9-A5B8F9814E6D}"/>
              </a:ext>
            </a:extLst>
          </p:cNvPr>
          <p:cNvPicPr>
            <a:picLocks noChangeAspect="1"/>
          </p:cNvPicPr>
          <p:nvPr userDrawn="1"/>
        </p:nvPicPr>
        <p:blipFill>
          <a:blip r:embed="rId2">
            <a:extLst>
              <a:ext uri="{28A0092B-C50C-407E-A947-70E740481C1C}">
                <a14:useLocalDpi xmlns:a14="http://schemas.microsoft.com/office/drawing/2010/main" val="0"/>
              </a:ext>
            </a:extLst>
          </a:blip>
          <a:srcRect l="25573" r="36391"/>
          <a:stretch>
            <a:fillRect/>
          </a:stretch>
        </p:blipFill>
        <p:spPr>
          <a:xfrm>
            <a:off x="7552000" y="-1"/>
            <a:ext cx="4640000" cy="6858000"/>
          </a:xfrm>
          <a:prstGeom prst="rect">
            <a:avLst/>
          </a:prstGeom>
        </p:spPr>
      </p:pic>
      <p:sp>
        <p:nvSpPr>
          <p:cNvPr id="8" name="Rectangle 7">
            <a:extLst>
              <a:ext uri="{FF2B5EF4-FFF2-40B4-BE49-F238E27FC236}">
                <a16:creationId xmlns:a16="http://schemas.microsoft.com/office/drawing/2014/main" id="{4DAFF4DE-12DD-3EBB-1BB9-696A03FB10CE}"/>
              </a:ext>
            </a:extLst>
          </p:cNvPr>
          <p:cNvSpPr/>
          <p:nvPr userDrawn="1"/>
        </p:nvSpPr>
        <p:spPr>
          <a:xfrm>
            <a:off x="1" y="-5"/>
            <a:ext cx="8640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9" name="Graphic 8">
            <a:extLst>
              <a:ext uri="{FF2B5EF4-FFF2-40B4-BE49-F238E27FC236}">
                <a16:creationId xmlns:a16="http://schemas.microsoft.com/office/drawing/2014/main" id="{6537F206-9C95-3417-B911-55498DD6352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99601" y="5993993"/>
            <a:ext cx="3063418" cy="329695"/>
          </a:xfrm>
          <a:prstGeom prst="rect">
            <a:avLst/>
          </a:prstGeom>
        </p:spPr>
      </p:pic>
    </p:spTree>
    <p:extLst>
      <p:ext uri="{BB962C8B-B14F-4D97-AF65-F5344CB8AC3E}">
        <p14:creationId xmlns:p14="http://schemas.microsoft.com/office/powerpoint/2010/main" val="20165892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 Title-White">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34A2C9E0-28F5-0AC4-7312-5CA6497BDA6D}"/>
              </a:ext>
            </a:extLst>
          </p:cNvPr>
          <p:cNvCxnSpPr>
            <a:cxnSpLocks/>
          </p:cNvCxnSpPr>
          <p:nvPr userDrawn="1"/>
        </p:nvCxnSpPr>
        <p:spPr>
          <a:xfrm>
            <a:off x="328246" y="701172"/>
            <a:ext cx="1153550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2">
            <a:extLst>
              <a:ext uri="{FF2B5EF4-FFF2-40B4-BE49-F238E27FC236}">
                <a16:creationId xmlns:a16="http://schemas.microsoft.com/office/drawing/2014/main" id="{853618A3-B975-078C-17EC-6295A7E2CE0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975415" y="246649"/>
            <a:ext cx="891235" cy="215667"/>
          </a:xfrm>
          <a:prstGeom prst="rect">
            <a:avLst/>
          </a:prstGeom>
        </p:spPr>
      </p:pic>
    </p:spTree>
    <p:extLst>
      <p:ext uri="{BB962C8B-B14F-4D97-AF65-F5344CB8AC3E}">
        <p14:creationId xmlns:p14="http://schemas.microsoft.com/office/powerpoint/2010/main" val="41572599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 Bottom Logo-White">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F514BAF5-0A28-C669-0442-4079BA16DE4A}"/>
              </a:ext>
            </a:extLst>
          </p:cNvPr>
          <p:cNvPicPr>
            <a:picLocks noChangeAspect="1"/>
          </p:cNvPicPr>
          <p:nvPr userDrawn="1"/>
        </p:nvPicPr>
        <p:blipFill>
          <a:blip r:embed="rId2"/>
          <a:stretch>
            <a:fillRect/>
          </a:stretch>
        </p:blipFill>
        <p:spPr>
          <a:xfrm>
            <a:off x="11775891" y="6288776"/>
            <a:ext cx="269035" cy="432699"/>
          </a:xfrm>
          <a:prstGeom prst="rect">
            <a:avLst/>
          </a:prstGeom>
        </p:spPr>
      </p:pic>
    </p:spTree>
    <p:extLst>
      <p:ext uri="{BB962C8B-B14F-4D97-AF65-F5344CB8AC3E}">
        <p14:creationId xmlns:p14="http://schemas.microsoft.com/office/powerpoint/2010/main" val="11495563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38504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 Title-Black">
    <p:bg>
      <p:bgPr>
        <a:solidFill>
          <a:schemeClr val="tx1"/>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F560B4E-1648-1280-CEC2-456B72E4E67B}"/>
              </a:ext>
            </a:extLst>
          </p:cNvPr>
          <p:cNvCxnSpPr>
            <a:cxnSpLocks/>
          </p:cNvCxnSpPr>
          <p:nvPr userDrawn="1"/>
        </p:nvCxnSpPr>
        <p:spPr>
          <a:xfrm>
            <a:off x="328246" y="701172"/>
            <a:ext cx="11535508"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A picture containing text, clipart&#10;&#10;Description automatically generated">
            <a:extLst>
              <a:ext uri="{FF2B5EF4-FFF2-40B4-BE49-F238E27FC236}">
                <a16:creationId xmlns:a16="http://schemas.microsoft.com/office/drawing/2014/main" id="{72F9BC67-888B-8266-71BA-AA648AFAAAF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5415" y="246109"/>
            <a:ext cx="891235" cy="216748"/>
          </a:xfrm>
          <a:prstGeom prst="rect">
            <a:avLst/>
          </a:prstGeom>
        </p:spPr>
      </p:pic>
    </p:spTree>
    <p:extLst>
      <p:ext uri="{BB962C8B-B14F-4D97-AF65-F5344CB8AC3E}">
        <p14:creationId xmlns:p14="http://schemas.microsoft.com/office/powerpoint/2010/main" val="21503310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A Logo-Black">
    <p:bg>
      <p:bgPr>
        <a:solidFill>
          <a:schemeClr val="tx1"/>
        </a:solidFill>
        <a:effectLst/>
      </p:bgPr>
    </p:bg>
    <p:spTree>
      <p:nvGrpSpPr>
        <p:cNvPr id="1" name=""/>
        <p:cNvGrpSpPr/>
        <p:nvPr/>
      </p:nvGrpSpPr>
      <p:grpSpPr>
        <a:xfrm>
          <a:off x="0" y="0"/>
          <a:ext cx="0" cy="0"/>
          <a:chOff x="0" y="0"/>
          <a:chExt cx="0" cy="0"/>
        </a:xfrm>
      </p:grpSpPr>
      <p:pic>
        <p:nvPicPr>
          <p:cNvPr id="5" name="Picture 1">
            <a:extLst>
              <a:ext uri="{FF2B5EF4-FFF2-40B4-BE49-F238E27FC236}">
                <a16:creationId xmlns:a16="http://schemas.microsoft.com/office/drawing/2014/main" id="{CC451EBA-26C7-9DA9-EC3E-ED5FC2ADAB4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777012" y="6288776"/>
            <a:ext cx="266793" cy="432699"/>
          </a:xfrm>
          <a:prstGeom prst="rect">
            <a:avLst/>
          </a:prstGeom>
        </p:spPr>
      </p:pic>
    </p:spTree>
    <p:extLst>
      <p:ext uri="{BB962C8B-B14F-4D97-AF65-F5344CB8AC3E}">
        <p14:creationId xmlns:p14="http://schemas.microsoft.com/office/powerpoint/2010/main" val="7963050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ed A">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C395E70-112D-C9AF-84FB-4DD2E6EAD948}"/>
              </a:ext>
            </a:extLst>
          </p:cNvPr>
          <p:cNvSpPr/>
          <p:nvPr userDrawn="1"/>
        </p:nvSpPr>
        <p:spPr>
          <a:xfrm rot="5400000">
            <a:off x="-3276600" y="3276600"/>
            <a:ext cx="6858000" cy="30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9" name="Picture 8" descr="A picture containing drawing&#10;&#10;Description automatically generated">
            <a:extLst>
              <a:ext uri="{FF2B5EF4-FFF2-40B4-BE49-F238E27FC236}">
                <a16:creationId xmlns:a16="http://schemas.microsoft.com/office/drawing/2014/main" id="{46E6B795-5DAA-6E19-5AC2-DB8C91B5C38E}"/>
              </a:ext>
            </a:extLst>
          </p:cNvPr>
          <p:cNvPicPr>
            <a:picLocks noChangeAspect="1"/>
          </p:cNvPicPr>
          <p:nvPr userDrawn="1"/>
        </p:nvPicPr>
        <p:blipFill>
          <a:blip r:embed="rId2"/>
          <a:stretch>
            <a:fillRect/>
          </a:stretch>
        </p:blipFill>
        <p:spPr>
          <a:xfrm>
            <a:off x="11775891" y="6288776"/>
            <a:ext cx="269035" cy="432699"/>
          </a:xfrm>
          <a:prstGeom prst="rect">
            <a:avLst/>
          </a:prstGeom>
        </p:spPr>
      </p:pic>
    </p:spTree>
    <p:extLst>
      <p:ext uri="{BB962C8B-B14F-4D97-AF65-F5344CB8AC3E}">
        <p14:creationId xmlns:p14="http://schemas.microsoft.com/office/powerpoint/2010/main" val="25636229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Red 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0898927-BDE5-C5D3-BE71-1ECD16106881}"/>
              </a:ext>
            </a:extLst>
          </p:cNvPr>
          <p:cNvSpPr/>
          <p:nvPr userDrawn="1"/>
        </p:nvSpPr>
        <p:spPr>
          <a:xfrm rot="5400000">
            <a:off x="-3276600" y="3276600"/>
            <a:ext cx="6858000" cy="30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extLst>
      <p:ext uri="{BB962C8B-B14F-4D97-AF65-F5344CB8AC3E}">
        <p14:creationId xmlns:p14="http://schemas.microsoft.com/office/powerpoint/2010/main" val="30161317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ed A Background">
    <p:spTree>
      <p:nvGrpSpPr>
        <p:cNvPr id="1" name=""/>
        <p:cNvGrpSpPr/>
        <p:nvPr/>
      </p:nvGrpSpPr>
      <p:grpSpPr>
        <a:xfrm>
          <a:off x="0" y="0"/>
          <a:ext cx="0" cy="0"/>
          <a:chOff x="0" y="0"/>
          <a:chExt cx="0" cy="0"/>
        </a:xfrm>
      </p:grpSpPr>
      <p:pic>
        <p:nvPicPr>
          <p:cNvPr id="7" name="Picture 6" descr="A white letter a with a black background&#10;&#10;Description automatically generated">
            <a:extLst>
              <a:ext uri="{FF2B5EF4-FFF2-40B4-BE49-F238E27FC236}">
                <a16:creationId xmlns:a16="http://schemas.microsoft.com/office/drawing/2014/main" id="{A12884F7-8A04-31A5-156D-7253BA0C6726}"/>
              </a:ext>
            </a:extLst>
          </p:cNvPr>
          <p:cNvPicPr>
            <a:picLocks noChangeAspect="1"/>
          </p:cNvPicPr>
          <p:nvPr userDrawn="1"/>
        </p:nvPicPr>
        <p:blipFill rotWithShape="1">
          <a:blip r:embed="rId2" cstate="print">
            <a:alphaModFix amt="70000"/>
            <a:extLst>
              <a:ext uri="{28A0092B-C50C-407E-A947-70E740481C1C}">
                <a14:useLocalDpi xmlns:a14="http://schemas.microsoft.com/office/drawing/2010/main" val="0"/>
              </a:ext>
            </a:extLst>
          </a:blip>
          <a:srcRect t="5336" r="6927" b="2416"/>
          <a:stretch/>
        </p:blipFill>
        <p:spPr>
          <a:xfrm>
            <a:off x="6685613" y="0"/>
            <a:ext cx="5506387" cy="6858000"/>
          </a:xfrm>
          <a:prstGeom prst="rect">
            <a:avLst/>
          </a:prstGeom>
        </p:spPr>
      </p:pic>
      <p:grpSp>
        <p:nvGrpSpPr>
          <p:cNvPr id="8" name="Group 7">
            <a:extLst>
              <a:ext uri="{FF2B5EF4-FFF2-40B4-BE49-F238E27FC236}">
                <a16:creationId xmlns:a16="http://schemas.microsoft.com/office/drawing/2014/main" id="{D1769542-9F09-8749-D638-FA10BB7B531A}"/>
              </a:ext>
            </a:extLst>
          </p:cNvPr>
          <p:cNvGrpSpPr/>
          <p:nvPr userDrawn="1"/>
        </p:nvGrpSpPr>
        <p:grpSpPr>
          <a:xfrm>
            <a:off x="1083907" y="6062651"/>
            <a:ext cx="2668365" cy="226977"/>
            <a:chOff x="712794" y="6196131"/>
            <a:chExt cx="3390094" cy="288369"/>
          </a:xfrm>
        </p:grpSpPr>
        <p:pic>
          <p:nvPicPr>
            <p:cNvPr id="9" name="Graphic 8">
              <a:extLst>
                <a:ext uri="{FF2B5EF4-FFF2-40B4-BE49-F238E27FC236}">
                  <a16:creationId xmlns:a16="http://schemas.microsoft.com/office/drawing/2014/main" id="{FFA7BC50-99B1-6E8F-4B60-C12ADAED0E4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2794" y="6196131"/>
              <a:ext cx="164237" cy="288369"/>
            </a:xfrm>
            <a:prstGeom prst="rect">
              <a:avLst/>
            </a:prstGeom>
          </p:spPr>
        </p:pic>
        <p:pic>
          <p:nvPicPr>
            <p:cNvPr id="10" name="Graphic 9">
              <a:extLst>
                <a:ext uri="{FF2B5EF4-FFF2-40B4-BE49-F238E27FC236}">
                  <a16:creationId xmlns:a16="http://schemas.microsoft.com/office/drawing/2014/main" id="{9559F7C1-1BDA-7CAE-4962-CA6181F37EA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8056" y="6254584"/>
              <a:ext cx="3044832" cy="165803"/>
            </a:xfrm>
            <a:prstGeom prst="rect">
              <a:avLst/>
            </a:prstGeom>
          </p:spPr>
        </p:pic>
      </p:grpSp>
      <p:sp>
        <p:nvSpPr>
          <p:cNvPr id="11" name="Rectangle 10">
            <a:extLst>
              <a:ext uri="{FF2B5EF4-FFF2-40B4-BE49-F238E27FC236}">
                <a16:creationId xmlns:a16="http://schemas.microsoft.com/office/drawing/2014/main" id="{125E3C0F-EB19-83CF-2770-03EE081F77DC}"/>
              </a:ext>
            </a:extLst>
          </p:cNvPr>
          <p:cNvSpPr/>
          <p:nvPr userDrawn="1"/>
        </p:nvSpPr>
        <p:spPr>
          <a:xfrm>
            <a:off x="0" y="0"/>
            <a:ext cx="293499" cy="6858000"/>
          </a:xfrm>
          <a:prstGeom prst="rect">
            <a:avLst/>
          </a:prstGeom>
          <a:solidFill>
            <a:srgbClr val="E8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96740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ckHeader">
    <p:spTree>
      <p:nvGrpSpPr>
        <p:cNvPr id="1" name=""/>
        <p:cNvGrpSpPr/>
        <p:nvPr/>
      </p:nvGrpSpPr>
      <p:grpSpPr>
        <a:xfrm>
          <a:off x="0" y="0"/>
          <a:ext cx="0" cy="0"/>
          <a:chOff x="0" y="0"/>
          <a:chExt cx="0" cy="0"/>
        </a:xfrm>
      </p:grpSpPr>
      <p:sp>
        <p:nvSpPr>
          <p:cNvPr id="12" name="bg object 17">
            <a:extLst>
              <a:ext uri="{FF2B5EF4-FFF2-40B4-BE49-F238E27FC236}">
                <a16:creationId xmlns:a16="http://schemas.microsoft.com/office/drawing/2014/main" id="{F4EB5279-DC47-9BF7-6A7C-93B96AC86ED1}"/>
              </a:ext>
            </a:extLst>
          </p:cNvPr>
          <p:cNvSpPr/>
          <p:nvPr userDrawn="1"/>
        </p:nvSpPr>
        <p:spPr>
          <a:xfrm>
            <a:off x="0" y="0"/>
            <a:ext cx="12188825" cy="1590675"/>
          </a:xfrm>
          <a:custGeom>
            <a:avLst/>
            <a:gdLst/>
            <a:ahLst/>
            <a:cxnLst/>
            <a:rect l="l" t="t" r="r" b="b"/>
            <a:pathLst>
              <a:path w="12188825" h="1590675">
                <a:moveTo>
                  <a:pt x="0" y="1590484"/>
                </a:moveTo>
                <a:lnTo>
                  <a:pt x="0" y="0"/>
                </a:lnTo>
                <a:lnTo>
                  <a:pt x="12188418" y="0"/>
                </a:lnTo>
                <a:lnTo>
                  <a:pt x="12188418" y="1590484"/>
                </a:lnTo>
                <a:lnTo>
                  <a:pt x="0" y="1590484"/>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17775915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Gray A Background">
    <p:bg>
      <p:bgPr>
        <a:solidFill>
          <a:schemeClr val="tx2">
            <a:lumMod val="10000"/>
            <a:lumOff val="90000"/>
          </a:schemeClr>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CA0A6BC8-9E99-6E38-3090-86D20A362A0E}"/>
              </a:ext>
            </a:extLst>
          </p:cNvPr>
          <p:cNvPicPr>
            <a:picLocks noChangeAspect="1"/>
          </p:cNvPicPr>
          <p:nvPr userDrawn="1"/>
        </p:nvPicPr>
        <p:blipFill rotWithShape="1">
          <a:blip>
            <a:alphaModFix amt="30000"/>
            <a:extLst>
              <a:ext uri="{96DAC541-7B7A-43D3-8B79-37D633B846F1}">
                <asvg:svgBlip xmlns:asvg="http://schemas.microsoft.com/office/drawing/2016/SVG/main" r:embed="rId2"/>
              </a:ext>
            </a:extLst>
          </a:blip>
          <a:srcRect t="24316" r="18761" b="20587"/>
          <a:stretch/>
        </p:blipFill>
        <p:spPr>
          <a:xfrm>
            <a:off x="5869172" y="1"/>
            <a:ext cx="6322827" cy="6858000"/>
          </a:xfrm>
          <a:prstGeom prst="rect">
            <a:avLst/>
          </a:prstGeom>
        </p:spPr>
      </p:pic>
    </p:spTree>
    <p:extLst>
      <p:ext uri="{BB962C8B-B14F-4D97-AF65-F5344CB8AC3E}">
        <p14:creationId xmlns:p14="http://schemas.microsoft.com/office/powerpoint/2010/main" val="1264043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Gray Contact">
    <p:bg>
      <p:bgPr>
        <a:solidFill>
          <a:schemeClr val="tx2">
            <a:lumMod val="10000"/>
            <a:lumOff val="90000"/>
          </a:schemeClr>
        </a:solidFill>
        <a:effectLst/>
      </p:bgPr>
    </p:bg>
    <p:spTree>
      <p:nvGrpSpPr>
        <p:cNvPr id="1" name=""/>
        <p:cNvGrpSpPr/>
        <p:nvPr/>
      </p:nvGrpSpPr>
      <p:grpSpPr>
        <a:xfrm>
          <a:off x="0" y="0"/>
          <a:ext cx="0" cy="0"/>
          <a:chOff x="0" y="0"/>
          <a:chExt cx="0" cy="0"/>
        </a:xfrm>
      </p:grpSpPr>
      <p:pic>
        <p:nvPicPr>
          <p:cNvPr id="7" name="Picture 6" descr="A picture containing drawing&#10;&#10;Description automatically generated">
            <a:extLst>
              <a:ext uri="{FF2B5EF4-FFF2-40B4-BE49-F238E27FC236}">
                <a16:creationId xmlns:a16="http://schemas.microsoft.com/office/drawing/2014/main" id="{089F171C-4EC3-8F4E-92E9-8D30E47D0C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75891" y="6288776"/>
            <a:ext cx="269035" cy="432699"/>
          </a:xfrm>
          <a:prstGeom prst="rect">
            <a:avLst/>
          </a:prstGeom>
        </p:spPr>
      </p:pic>
      <p:sp>
        <p:nvSpPr>
          <p:cNvPr id="2" name="TextBox 1">
            <a:extLst>
              <a:ext uri="{FF2B5EF4-FFF2-40B4-BE49-F238E27FC236}">
                <a16:creationId xmlns:a16="http://schemas.microsoft.com/office/drawing/2014/main" id="{ABB5FBFB-8D0D-D354-9682-9807B1C2F40A}"/>
              </a:ext>
            </a:extLst>
          </p:cNvPr>
          <p:cNvSpPr txBox="1"/>
          <p:nvPr userDrawn="1"/>
        </p:nvSpPr>
        <p:spPr>
          <a:xfrm>
            <a:off x="3436593" y="3536394"/>
            <a:ext cx="5318811" cy="3113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rPr>
              <a:t>adapt.com.au    |   hello@adapt.com.au   |   +61 (2) 9435 3535 </a:t>
            </a:r>
            <a:endParaRPr kumimoji="0" lang="en-US"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endParaRPr>
          </a:p>
        </p:txBody>
      </p:sp>
      <p:pic>
        <p:nvPicPr>
          <p:cNvPr id="3" name="Picture 2" descr="A picture containing logo&#10;&#10;Description automatically generated">
            <a:extLst>
              <a:ext uri="{FF2B5EF4-FFF2-40B4-BE49-F238E27FC236}">
                <a16:creationId xmlns:a16="http://schemas.microsoft.com/office/drawing/2014/main" id="{F025BBB4-6AAA-3DEC-FCB4-2F67A8F5CFB2}"/>
              </a:ext>
            </a:extLst>
          </p:cNvPr>
          <p:cNvPicPr>
            <a:picLocks noChangeAspect="1"/>
          </p:cNvPicPr>
          <p:nvPr userDrawn="1"/>
        </p:nvPicPr>
        <p:blipFill>
          <a:blip r:embed="rId3"/>
          <a:stretch>
            <a:fillRect/>
          </a:stretch>
        </p:blipFill>
        <p:spPr>
          <a:xfrm>
            <a:off x="5382183" y="2894115"/>
            <a:ext cx="1427630" cy="347200"/>
          </a:xfrm>
          <a:prstGeom prst="rect">
            <a:avLst/>
          </a:prstGeom>
        </p:spPr>
      </p:pic>
    </p:spTree>
    <p:extLst>
      <p:ext uri="{BB962C8B-B14F-4D97-AF65-F5344CB8AC3E}">
        <p14:creationId xmlns:p14="http://schemas.microsoft.com/office/powerpoint/2010/main" val="35401886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act-Black">
    <p:bg>
      <p:bgPr>
        <a:solidFill>
          <a:schemeClr val="tx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1A6C6664-D097-5F70-0D59-BCD0C56938D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82184" y="2889255"/>
            <a:ext cx="1427630" cy="345141"/>
          </a:xfrm>
          <a:prstGeom prst="rect">
            <a:avLst/>
          </a:prstGeom>
        </p:spPr>
      </p:pic>
      <p:sp>
        <p:nvSpPr>
          <p:cNvPr id="11" name="TextBox 10">
            <a:extLst>
              <a:ext uri="{FF2B5EF4-FFF2-40B4-BE49-F238E27FC236}">
                <a16:creationId xmlns:a16="http://schemas.microsoft.com/office/drawing/2014/main" id="{1F1797BA-02C3-294E-9307-4E4954D0B9AB}"/>
              </a:ext>
            </a:extLst>
          </p:cNvPr>
          <p:cNvSpPr txBox="1"/>
          <p:nvPr userDrawn="1"/>
        </p:nvSpPr>
        <p:spPr>
          <a:xfrm>
            <a:off x="3436593" y="3536394"/>
            <a:ext cx="5318811" cy="3113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050" b="0" i="0" u="none" strike="noStrike" kern="1200" cap="none" spc="0" normalizeH="0" baseline="0" noProof="0">
                <a:ln>
                  <a:noFill/>
                </a:ln>
                <a:solidFill>
                  <a:schemeClr val="bg1"/>
                </a:solidFill>
                <a:effectLst/>
                <a:uLnTx/>
                <a:uFillTx/>
                <a:latin typeface="Helvetica Light" panose="020B0403020202020204" pitchFamily="34" charset="0"/>
                <a:ea typeface="+mn-ea"/>
                <a:cs typeface="+mn-cs"/>
              </a:rPr>
              <a:t>adapt.com.au    |   hello@adapt.com.au   |   +61 (2) 9435 3535 </a:t>
            </a:r>
            <a:endParaRPr kumimoji="0" lang="en-US" sz="1050" b="0" i="0" u="none" strike="noStrike" kern="1200" cap="none" spc="0" normalizeH="0" baseline="0" noProof="0">
              <a:ln>
                <a:noFill/>
              </a:ln>
              <a:solidFill>
                <a:schemeClr val="bg1"/>
              </a:solidFill>
              <a:effectLst/>
              <a:uLnTx/>
              <a:uFillTx/>
              <a:latin typeface="Helvetica Light" panose="020B0403020202020204" pitchFamily="34" charset="0"/>
              <a:ea typeface="+mn-ea"/>
              <a:cs typeface="+mn-cs"/>
            </a:endParaRPr>
          </a:p>
        </p:txBody>
      </p:sp>
      <p:sp>
        <p:nvSpPr>
          <p:cNvPr id="13" name="Rectangle 12">
            <a:hlinkClick r:id="rId3"/>
            <a:extLst>
              <a:ext uri="{FF2B5EF4-FFF2-40B4-BE49-F238E27FC236}">
                <a16:creationId xmlns:a16="http://schemas.microsoft.com/office/drawing/2014/main" id="{94620284-A83B-9B4B-90E9-45F13E40290D}"/>
              </a:ext>
            </a:extLst>
          </p:cNvPr>
          <p:cNvSpPr/>
          <p:nvPr userDrawn="1"/>
        </p:nvSpPr>
        <p:spPr>
          <a:xfrm>
            <a:off x="4204010" y="3693976"/>
            <a:ext cx="870612" cy="1166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4"/>
            <a:extLst>
              <a:ext uri="{FF2B5EF4-FFF2-40B4-BE49-F238E27FC236}">
                <a16:creationId xmlns:a16="http://schemas.microsoft.com/office/drawing/2014/main" id="{15C3CFD0-9987-6B4B-8F5D-34D52775C01B}"/>
              </a:ext>
            </a:extLst>
          </p:cNvPr>
          <p:cNvSpPr/>
          <p:nvPr userDrawn="1"/>
        </p:nvSpPr>
        <p:spPr>
          <a:xfrm>
            <a:off x="5307980" y="3709931"/>
            <a:ext cx="1243374" cy="937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3"/>
            <a:extLst>
              <a:ext uri="{FF2B5EF4-FFF2-40B4-BE49-F238E27FC236}">
                <a16:creationId xmlns:a16="http://schemas.microsoft.com/office/drawing/2014/main" id="{EDEDC1E4-70A7-8F4F-A758-E06AC7B199DE}"/>
              </a:ext>
            </a:extLst>
          </p:cNvPr>
          <p:cNvSpPr/>
          <p:nvPr userDrawn="1"/>
        </p:nvSpPr>
        <p:spPr>
          <a:xfrm>
            <a:off x="5386038" y="2921899"/>
            <a:ext cx="1510061" cy="311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89910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_WHITE ADAPT">
    <p:spTree>
      <p:nvGrpSpPr>
        <p:cNvPr id="1" name=""/>
        <p:cNvGrpSpPr/>
        <p:nvPr/>
      </p:nvGrpSpPr>
      <p:grpSpPr>
        <a:xfrm>
          <a:off x="0" y="0"/>
          <a:ext cx="0" cy="0"/>
          <a:chOff x="0" y="0"/>
          <a:chExt cx="0" cy="0"/>
        </a:xfrm>
      </p:grpSpPr>
      <p:pic>
        <p:nvPicPr>
          <p:cNvPr id="2" name="Picture 1" descr="A picture containing logo&#10;&#10;Description automatically generated">
            <a:extLst>
              <a:ext uri="{FF2B5EF4-FFF2-40B4-BE49-F238E27FC236}">
                <a16:creationId xmlns:a16="http://schemas.microsoft.com/office/drawing/2014/main" id="{AE6B5283-282F-DC1F-9511-8D081556E414}"/>
              </a:ext>
            </a:extLst>
          </p:cNvPr>
          <p:cNvPicPr>
            <a:picLocks noChangeAspect="1"/>
          </p:cNvPicPr>
          <p:nvPr userDrawn="1"/>
        </p:nvPicPr>
        <p:blipFill>
          <a:blip r:embed="rId2"/>
          <a:stretch>
            <a:fillRect/>
          </a:stretch>
        </p:blipFill>
        <p:spPr>
          <a:xfrm>
            <a:off x="10963223" y="244358"/>
            <a:ext cx="910019" cy="221316"/>
          </a:xfrm>
          <a:prstGeom prst="rect">
            <a:avLst/>
          </a:prstGeom>
        </p:spPr>
      </p:pic>
      <p:cxnSp>
        <p:nvCxnSpPr>
          <p:cNvPr id="3" name="Straight Connector 2">
            <a:extLst>
              <a:ext uri="{FF2B5EF4-FFF2-40B4-BE49-F238E27FC236}">
                <a16:creationId xmlns:a16="http://schemas.microsoft.com/office/drawing/2014/main" id="{99CABAB0-3815-6795-59F2-D2486BD31E3A}"/>
              </a:ext>
            </a:extLst>
          </p:cNvPr>
          <p:cNvCxnSpPr>
            <a:cxnSpLocks/>
          </p:cNvCxnSpPr>
          <p:nvPr userDrawn="1"/>
        </p:nvCxnSpPr>
        <p:spPr>
          <a:xfrm>
            <a:off x="328246" y="701172"/>
            <a:ext cx="115355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5447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theme" Target="../theme/theme2.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4936912"/>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 id="2147483920" r:id="rId13"/>
    <p:sldLayoutId id="2147483921" r:id="rId14"/>
    <p:sldLayoutId id="2147483922" r:id="rId15"/>
    <p:sldLayoutId id="2147483923" r:id="rId16"/>
    <p:sldLayoutId id="2147483924" r:id="rId17"/>
    <p:sldLayoutId id="2147483925" r:id="rId18"/>
    <p:sldLayoutId id="2147483926" r:id="rId19"/>
    <p:sldLayoutId id="2147483927" r:id="rId20"/>
    <p:sldLayoutId id="2147483928" r:id="rId21"/>
    <p:sldLayoutId id="2147483929" r:id="rId22"/>
    <p:sldLayoutId id="2147483930" r:id="rId23"/>
    <p:sldLayoutId id="2147483931"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78263411"/>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 id="2147483850" r:id="rId12"/>
    <p:sldLayoutId id="2147483851" r:id="rId13"/>
    <p:sldLayoutId id="2147483852" r:id="rId14"/>
    <p:sldLayoutId id="214748385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slide" Target="slide12.xml"/><Relationship Id="rId1" Type="http://schemas.openxmlformats.org/officeDocument/2006/relationships/slideLayout" Target="../slideLayouts/slideLayout16.xml"/><Relationship Id="rId4" Type="http://schemas.openxmlformats.org/officeDocument/2006/relationships/slide" Target="slide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5.xml"/><Relationship Id="rId1" Type="http://schemas.openxmlformats.org/officeDocument/2006/relationships/slideLayout" Target="../slideLayouts/slideLayout16.xml"/><Relationship Id="rId5" Type="http://schemas.openxmlformats.org/officeDocument/2006/relationships/slide" Target="slide9.xml"/><Relationship Id="rId4" Type="http://schemas.openxmlformats.org/officeDocument/2006/relationships/slide" Target="slide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2" Type="http://schemas.openxmlformats.org/officeDocument/2006/relationships/image" Target="../media/image29.sv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18" Type="http://schemas.openxmlformats.org/officeDocument/2006/relationships/image" Target="../media/image41.png"/><Relationship Id="rId3" Type="http://schemas.openxmlformats.org/officeDocument/2006/relationships/hyperlink" Target="https://research.adapt.com.au/filter-types/market-trend-reports" TargetMode="External"/><Relationship Id="rId7" Type="http://schemas.openxmlformats.org/officeDocument/2006/relationships/image" Target="../media/image30.png"/><Relationship Id="rId12" Type="http://schemas.openxmlformats.org/officeDocument/2006/relationships/image" Target="../media/image35.png"/><Relationship Id="rId17" Type="http://schemas.openxmlformats.org/officeDocument/2006/relationships/image" Target="../media/image40.png"/><Relationship Id="rId2" Type="http://schemas.openxmlformats.org/officeDocument/2006/relationships/hyperlink" Target="mailto:success@adapt.com.au" TargetMode="External"/><Relationship Id="rId16" Type="http://schemas.openxmlformats.org/officeDocument/2006/relationships/image" Target="../media/image39.png"/><Relationship Id="rId1" Type="http://schemas.openxmlformats.org/officeDocument/2006/relationships/slideLayout" Target="../slideLayouts/slideLayout19.xml"/><Relationship Id="rId6" Type="http://schemas.openxmlformats.org/officeDocument/2006/relationships/hyperlink" Target="https://research.adapt.com.au/filter-types/expert-presentations/" TargetMode="External"/><Relationship Id="rId11" Type="http://schemas.openxmlformats.org/officeDocument/2006/relationships/image" Target="../media/image34.png"/><Relationship Id="rId5" Type="http://schemas.openxmlformats.org/officeDocument/2006/relationships/hyperlink" Target="https://research.adapt.com.au/data-insights/" TargetMode="External"/><Relationship Id="rId15" Type="http://schemas.openxmlformats.org/officeDocument/2006/relationships/image" Target="../media/image38.png"/><Relationship Id="rId10" Type="http://schemas.openxmlformats.org/officeDocument/2006/relationships/image" Target="../media/image33.png"/><Relationship Id="rId19" Type="http://schemas.openxmlformats.org/officeDocument/2006/relationships/image" Target="../media/image42.png"/><Relationship Id="rId4" Type="http://schemas.openxmlformats.org/officeDocument/2006/relationships/hyperlink" Target="https://research.adapt.com.au/filter-types/community-interviews" TargetMode="External"/><Relationship Id="rId9" Type="http://schemas.openxmlformats.org/officeDocument/2006/relationships/image" Target="../media/image32.png"/><Relationship Id="rId14" Type="http://schemas.openxmlformats.org/officeDocument/2006/relationships/image" Target="../media/image3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AF3877-1144-32EA-3040-76A3E9CC4C8D}"/>
              </a:ext>
            </a:extLst>
          </p:cNvPr>
          <p:cNvSpPr>
            <a:spLocks noGrp="1"/>
          </p:cNvSpPr>
          <p:nvPr>
            <p:ph type="body" sz="quarter" idx="10"/>
          </p:nvPr>
        </p:nvSpPr>
        <p:spPr/>
        <p:txBody>
          <a:bodyPr/>
          <a:lstStyle/>
          <a:p>
            <a:r>
              <a:rPr lang="en-AU">
                <a:latin typeface="Helvetica"/>
                <a:cs typeface="Helvetica"/>
              </a:rPr>
              <a:t>Education: AI Insights</a:t>
            </a:r>
          </a:p>
        </p:txBody>
      </p:sp>
    </p:spTree>
    <p:extLst>
      <p:ext uri="{BB962C8B-B14F-4D97-AF65-F5344CB8AC3E}">
        <p14:creationId xmlns:p14="http://schemas.microsoft.com/office/powerpoint/2010/main" val="1932939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6A975B-FF5C-3D7F-1FA7-B6720A20A049}"/>
              </a:ext>
            </a:extLst>
          </p:cNvPr>
          <p:cNvSpPr txBox="1"/>
          <p:nvPr/>
        </p:nvSpPr>
        <p:spPr>
          <a:xfrm>
            <a:off x="550578" y="1577600"/>
            <a:ext cx="4470563" cy="430162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25000"/>
              </a:lnSpc>
              <a:spcBef>
                <a:spcPts val="0"/>
              </a:spcBef>
              <a:spcAft>
                <a:spcPts val="1200"/>
              </a:spcAft>
              <a:buClr>
                <a:srgbClr val="E7534F"/>
              </a:buClr>
              <a:buSzTx/>
              <a:buFontTx/>
              <a:buNone/>
              <a:tabLst/>
              <a:defRPr/>
            </a:pPr>
            <a:r>
              <a:rPr kumimoji="0" lang="en-US" sz="1200" b="1" i="0" u="none" strike="noStrike" kern="1200" cap="none" spc="0" normalizeH="0" baseline="0" noProof="0">
                <a:ln>
                  <a:noFill/>
                </a:ln>
                <a:solidFill>
                  <a:prstClr val="black"/>
                </a:solidFill>
                <a:effectLst/>
                <a:uLnTx/>
                <a:uFillTx/>
                <a:latin typeface="Helvetica"/>
                <a:ea typeface="+mn-ea"/>
                <a:cs typeface="Helvetica"/>
              </a:rPr>
              <a:t>This document outlines insights from CIOs, CDAOs, government execs and CDOs in </a:t>
            </a:r>
            <a:r>
              <a:rPr lang="en-AU" sz="1200" b="1">
                <a:solidFill>
                  <a:prstClr val="black"/>
                </a:solidFill>
                <a:latin typeface="Helvetica"/>
                <a:cs typeface="Helvetica"/>
              </a:rPr>
              <a:t>the education sector</a:t>
            </a:r>
            <a:r>
              <a:rPr kumimoji="0" lang="en-AU" sz="1200" b="1" i="0" u="none" strike="noStrike" kern="1200" cap="none" spc="0" normalizeH="0" baseline="0" noProof="0">
                <a:ln>
                  <a:noFill/>
                </a:ln>
                <a:solidFill>
                  <a:prstClr val="black"/>
                </a:solidFill>
                <a:effectLst/>
                <a:uLnTx/>
                <a:uFillTx/>
                <a:latin typeface="Helvetica"/>
                <a:ea typeface="+mn-ea"/>
                <a:cs typeface="Helvetica"/>
              </a:rPr>
              <a:t>.</a:t>
            </a:r>
            <a:endParaRPr lang="en-AU" sz="1200" b="1" noProof="0">
              <a:solidFill>
                <a:prstClr val="black"/>
              </a:solidFill>
              <a:latin typeface="Helvetica"/>
              <a:cs typeface="Helvetica"/>
            </a:endParaRPr>
          </a:p>
          <a:p>
            <a:pPr lvl="0">
              <a:lnSpc>
                <a:spcPct val="125000"/>
              </a:lnSpc>
              <a:spcAft>
                <a:spcPts val="600"/>
              </a:spcAft>
              <a:buClr>
                <a:srgbClr val="E7534F"/>
              </a:buClr>
              <a:defRPr/>
            </a:pPr>
            <a:r>
              <a:rPr lang="en-GB" sz="1200">
                <a:solidFill>
                  <a:prstClr val="black"/>
                </a:solidFill>
                <a:latin typeface="Helvetica"/>
                <a:cs typeface="Helvetica"/>
              </a:rPr>
              <a:t>Education organisations in the ADAPT sample consist of:​</a:t>
            </a:r>
          </a:p>
          <a:p>
            <a:pPr marL="171450" lvl="0" indent="-171450">
              <a:lnSpc>
                <a:spcPct val="125000"/>
              </a:lnSpc>
              <a:spcAft>
                <a:spcPts val="600"/>
              </a:spcAft>
              <a:buClr>
                <a:srgbClr val="E7534F"/>
              </a:buClr>
              <a:buFont typeface="Arial" panose="020B0604020202020204" pitchFamily="34" charset="0"/>
              <a:buChar char="•"/>
              <a:defRPr/>
            </a:pPr>
            <a:r>
              <a:rPr lang="en-GB" sz="1200">
                <a:solidFill>
                  <a:prstClr val="black"/>
                </a:solidFill>
                <a:latin typeface="Helvetica"/>
                <a:cs typeface="Helvetica"/>
              </a:rPr>
              <a:t>universities</a:t>
            </a:r>
          </a:p>
          <a:p>
            <a:pPr marL="171450" lvl="0" indent="-171450">
              <a:lnSpc>
                <a:spcPct val="125000"/>
              </a:lnSpc>
              <a:spcAft>
                <a:spcPts val="600"/>
              </a:spcAft>
              <a:buClr>
                <a:srgbClr val="E7534F"/>
              </a:buClr>
              <a:buFont typeface="Arial" panose="020B0604020202020204" pitchFamily="34" charset="0"/>
              <a:buChar char="•"/>
              <a:defRPr/>
            </a:pPr>
            <a:r>
              <a:rPr lang="en-GB" sz="1200">
                <a:solidFill>
                  <a:prstClr val="black"/>
                </a:solidFill>
                <a:latin typeface="Helvetica"/>
                <a:cs typeface="Helvetica"/>
              </a:rPr>
              <a:t>TAFEs and other tertiary colleges</a:t>
            </a:r>
          </a:p>
          <a:p>
            <a:pPr marL="171450" lvl="0" indent="-171450">
              <a:lnSpc>
                <a:spcPct val="125000"/>
              </a:lnSpc>
              <a:spcAft>
                <a:spcPts val="600"/>
              </a:spcAft>
              <a:buClr>
                <a:srgbClr val="E7534F"/>
              </a:buClr>
              <a:buFont typeface="Arial" panose="020B0604020202020204" pitchFamily="34" charset="0"/>
              <a:buChar char="•"/>
              <a:defRPr/>
            </a:pPr>
            <a:r>
              <a:rPr lang="en-GB" sz="1200">
                <a:solidFill>
                  <a:prstClr val="black"/>
                </a:solidFill>
                <a:latin typeface="Helvetica"/>
                <a:cs typeface="Helvetica"/>
              </a:rPr>
              <a:t>schools</a:t>
            </a:r>
          </a:p>
          <a:p>
            <a:pPr marL="171450" lvl="0" indent="-171450">
              <a:lnSpc>
                <a:spcPct val="125000"/>
              </a:lnSpc>
              <a:spcAft>
                <a:spcPts val="600"/>
              </a:spcAft>
              <a:buClr>
                <a:srgbClr val="E7534F"/>
              </a:buClr>
              <a:buFont typeface="Arial" panose="020B0604020202020204" pitchFamily="34" charset="0"/>
              <a:buChar char="•"/>
              <a:defRPr/>
            </a:pPr>
            <a:r>
              <a:rPr lang="en-GB" sz="1200">
                <a:solidFill>
                  <a:prstClr val="black"/>
                </a:solidFill>
                <a:latin typeface="Helvetica"/>
                <a:cs typeface="Helvetica"/>
              </a:rPr>
              <a:t>education shared services (e.g., Catholic Education Office)</a:t>
            </a:r>
          </a:p>
          <a:p>
            <a:pPr marL="171450" lvl="0" indent="-171450">
              <a:lnSpc>
                <a:spcPct val="125000"/>
              </a:lnSpc>
              <a:spcAft>
                <a:spcPts val="1200"/>
              </a:spcAft>
              <a:buClr>
                <a:srgbClr val="E7534F"/>
              </a:buClr>
              <a:buFont typeface="Arial" panose="020B0604020202020204" pitchFamily="34" charset="0"/>
              <a:buChar char="•"/>
              <a:defRPr/>
            </a:pPr>
            <a:r>
              <a:rPr lang="en-GB" sz="1200">
                <a:solidFill>
                  <a:prstClr val="black"/>
                </a:solidFill>
                <a:latin typeface="Helvetica"/>
                <a:cs typeface="Helvetica"/>
              </a:rPr>
              <a:t>early childhood education chains.</a:t>
            </a:r>
            <a:endParaRPr lang="en-AU" sz="1200" noProof="0">
              <a:solidFill>
                <a:prstClr val="black"/>
              </a:solidFill>
              <a:latin typeface="Helvetica"/>
              <a:cs typeface="Helvetica"/>
            </a:endParaRPr>
          </a:p>
          <a:p>
            <a:pPr marL="171450" marR="0" lvl="0" indent="-171450" algn="l" defTabSz="914400" rtl="0" eaLnBrk="1" fontAlgn="auto" latinLnBrk="0" hangingPunct="1">
              <a:lnSpc>
                <a:spcPct val="125000"/>
              </a:lnSpc>
              <a:spcBef>
                <a:spcPts val="0"/>
              </a:spcBef>
              <a:buClr>
                <a:srgbClr val="E7534F"/>
              </a:buClr>
              <a:buSzTx/>
              <a:buFont typeface="Arial" panose="020B0604020202020204" pitchFamily="34" charset="0"/>
              <a:buChar char="•"/>
              <a:tabLst/>
              <a:defRPr/>
            </a:pPr>
            <a:endParaRPr lang="en-AU" sz="1200" b="0" i="0" u="none" strike="noStrike" kern="1200" cap="none" spc="0" normalizeH="0" baseline="0" noProof="0">
              <a:ln>
                <a:noFill/>
              </a:ln>
              <a:solidFill>
                <a:prstClr val="black"/>
              </a:solidFill>
              <a:effectLst/>
              <a:uLnTx/>
              <a:uFillTx/>
              <a:latin typeface="Helvetica"/>
              <a:cs typeface="Helvetica"/>
            </a:endParaRPr>
          </a:p>
          <a:p>
            <a:pPr marL="0" marR="0" lvl="0" indent="0" algn="l" defTabSz="914400" rtl="0" eaLnBrk="1" fontAlgn="auto" latinLnBrk="0" hangingPunct="1">
              <a:lnSpc>
                <a:spcPct val="125000"/>
              </a:lnSpc>
              <a:spcBef>
                <a:spcPts val="0"/>
              </a:spcBef>
              <a:spcAft>
                <a:spcPts val="600"/>
              </a:spcAft>
              <a:buClr>
                <a:srgbClr val="E7534F"/>
              </a:buClr>
              <a:buSzTx/>
              <a:buFontTx/>
              <a:buNone/>
              <a:tabLst/>
              <a:defRPr/>
            </a:pPr>
            <a:r>
              <a:rPr kumimoji="0" lang="en-AU" sz="1200" b="0" i="0" u="none" strike="noStrike" kern="1200" cap="none" spc="0" normalizeH="0" baseline="0" noProof="0">
                <a:ln>
                  <a:noFill/>
                </a:ln>
                <a:solidFill>
                  <a:prstClr val="black"/>
                </a:solidFill>
                <a:effectLst/>
                <a:uLnTx/>
                <a:uFillTx/>
                <a:latin typeface="Helvetica"/>
                <a:ea typeface="+mn-ea"/>
                <a:cs typeface="Helvetica"/>
              </a:rPr>
              <a:t>The statistics shown in this report cover:</a:t>
            </a:r>
            <a:endParaRPr lang="en-AU" sz="1200" b="0" i="0" u="none" strike="noStrike" kern="1200" cap="none" spc="0" normalizeH="0" baseline="0" noProof="0">
              <a:ln>
                <a:noFill/>
              </a:ln>
              <a:solidFill>
                <a:prstClr val="black"/>
              </a:solidFill>
              <a:effectLst/>
              <a:uLnTx/>
              <a:uFillTx/>
              <a:latin typeface="Helvetica"/>
              <a:cs typeface="Helvetica"/>
            </a:endParaRPr>
          </a:p>
          <a:p>
            <a:pPr marL="171450" lvl="0" indent="-171450">
              <a:lnSpc>
                <a:spcPct val="125000"/>
              </a:lnSpc>
              <a:buClr>
                <a:srgbClr val="E7534F"/>
              </a:buClr>
              <a:buFont typeface="Arial" panose="020B0604020202020204" pitchFamily="34" charset="0"/>
              <a:buChar char="•"/>
              <a:defRPr/>
            </a:pPr>
            <a:r>
              <a:rPr lang="en-AU" sz="1200" noProof="0">
                <a:solidFill>
                  <a:prstClr val="black"/>
                </a:solidFill>
                <a:latin typeface="Helvetica"/>
                <a:cs typeface="Helvetica"/>
              </a:rPr>
              <a:t>AI governance and oversight</a:t>
            </a:r>
          </a:p>
          <a:p>
            <a:pPr marL="171450" lvl="0" indent="-171450">
              <a:lnSpc>
                <a:spcPct val="125000"/>
              </a:lnSpc>
              <a:buClr>
                <a:srgbClr val="E7534F"/>
              </a:buClr>
              <a:buFont typeface="Arial" panose="020B0604020202020204" pitchFamily="34" charset="0"/>
              <a:buChar char="•"/>
              <a:defRPr/>
            </a:pPr>
            <a:r>
              <a:rPr lang="en-AU" sz="1200">
                <a:solidFill>
                  <a:prstClr val="black"/>
                </a:solidFill>
                <a:latin typeface="Helvetica"/>
                <a:cs typeface="Helvetica"/>
              </a:rPr>
              <a:t>workforce</a:t>
            </a:r>
            <a:r>
              <a:rPr lang="en-AU" sz="1200" noProof="0">
                <a:solidFill>
                  <a:prstClr val="black"/>
                </a:solidFill>
                <a:latin typeface="Helvetica"/>
                <a:cs typeface="Helvetica"/>
              </a:rPr>
              <a:t> readiness and investment strategy</a:t>
            </a:r>
          </a:p>
          <a:p>
            <a:pPr marL="171450" lvl="0" indent="-171450">
              <a:lnSpc>
                <a:spcPct val="125000"/>
              </a:lnSpc>
              <a:buClr>
                <a:srgbClr val="E7534F"/>
              </a:buClr>
              <a:buFont typeface="Arial" panose="020B0604020202020204" pitchFamily="34" charset="0"/>
              <a:buChar char="•"/>
              <a:defRPr/>
            </a:pPr>
            <a:r>
              <a:rPr lang="en-AU" sz="1200">
                <a:solidFill>
                  <a:prstClr val="black"/>
                </a:solidFill>
                <a:latin typeface="Helvetica"/>
                <a:cs typeface="Helvetica"/>
              </a:rPr>
              <a:t>use cases maturity and ROI.</a:t>
            </a:r>
            <a:endParaRPr lang="en-AU" sz="1200" noProof="0">
              <a:solidFill>
                <a:prstClr val="black"/>
              </a:solidFill>
              <a:latin typeface="Helvetica"/>
              <a:cs typeface="Helvetica"/>
            </a:endParaRPr>
          </a:p>
          <a:p>
            <a:pPr marL="171450" lvl="0" indent="-171450">
              <a:lnSpc>
                <a:spcPct val="125000"/>
              </a:lnSpc>
              <a:buClr>
                <a:srgbClr val="E7534F"/>
              </a:buClr>
              <a:buFont typeface="Arial" panose="020B0604020202020204" pitchFamily="34" charset="0"/>
              <a:buChar char="•"/>
              <a:defRPr/>
            </a:pPr>
            <a:endParaRPr lang="en-AU" sz="1200" noProof="0">
              <a:solidFill>
                <a:prstClr val="black"/>
              </a:solidFill>
              <a:latin typeface="Helvetica"/>
              <a:cs typeface="Helvetica"/>
            </a:endParaRPr>
          </a:p>
          <a:p>
            <a:pPr lvl="0">
              <a:lnSpc>
                <a:spcPct val="125000"/>
              </a:lnSpc>
              <a:spcAft>
                <a:spcPts val="600"/>
              </a:spcAft>
              <a:buClr>
                <a:srgbClr val="E7534F"/>
              </a:buClr>
              <a:defRPr/>
            </a:pPr>
            <a:r>
              <a:rPr lang="en-AU" sz="1200" noProof="0">
                <a:solidFill>
                  <a:prstClr val="black"/>
                </a:solidFill>
                <a:latin typeface="Helvetica"/>
                <a:cs typeface="Helvetica"/>
              </a:rPr>
              <a:t>Surveys were received in February, April, May and June 2026</a:t>
            </a:r>
          </a:p>
        </p:txBody>
      </p:sp>
      <p:sp>
        <p:nvSpPr>
          <p:cNvPr id="3" name="Rectangle 2">
            <a:extLst>
              <a:ext uri="{FF2B5EF4-FFF2-40B4-BE49-F238E27FC236}">
                <a16:creationId xmlns:a16="http://schemas.microsoft.com/office/drawing/2014/main" id="{FCDB4BEB-E898-C416-1F0D-8AA44DED8E6F}"/>
              </a:ext>
            </a:extLst>
          </p:cNvPr>
          <p:cNvSpPr/>
          <p:nvPr/>
        </p:nvSpPr>
        <p:spPr>
          <a:xfrm>
            <a:off x="550578" y="1089150"/>
            <a:ext cx="3597823"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a:ln>
                  <a:noFill/>
                </a:ln>
                <a:solidFill>
                  <a:prstClr val="black"/>
                </a:solidFill>
                <a:effectLst/>
                <a:uLnTx/>
                <a:uFillTx/>
                <a:latin typeface="Helvetica"/>
                <a:ea typeface="+mn-ea"/>
                <a:cs typeface="Helvetica"/>
              </a:rPr>
              <a:t>Document description</a:t>
            </a:r>
          </a:p>
        </p:txBody>
      </p:sp>
      <p:sp>
        <p:nvSpPr>
          <p:cNvPr id="6" name="Rectangle 5">
            <a:extLst>
              <a:ext uri="{FF2B5EF4-FFF2-40B4-BE49-F238E27FC236}">
                <a16:creationId xmlns:a16="http://schemas.microsoft.com/office/drawing/2014/main" id="{24C42335-3FD8-4EDA-2E5C-1E6001BA24EF}"/>
              </a:ext>
            </a:extLst>
          </p:cNvPr>
          <p:cNvSpPr/>
          <p:nvPr/>
        </p:nvSpPr>
        <p:spPr>
          <a:xfrm>
            <a:off x="550578" y="870824"/>
            <a:ext cx="3613591" cy="30777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a:ln>
                  <a:noFill/>
                </a:ln>
                <a:solidFill>
                  <a:schemeClr val="accent1"/>
                </a:solidFill>
                <a:effectLst/>
                <a:uLnTx/>
                <a:uFillTx/>
                <a:latin typeface="Helvetica"/>
                <a:ea typeface="+mn-ea"/>
                <a:cs typeface="Helvetica"/>
              </a:rPr>
              <a:t>AI </a:t>
            </a:r>
            <a:r>
              <a:rPr lang="en-AU" sz="1400" b="1" noProof="0">
                <a:solidFill>
                  <a:schemeClr val="accent1"/>
                </a:solidFill>
                <a:latin typeface="Helvetica"/>
                <a:cs typeface="Helvetica"/>
              </a:rPr>
              <a:t>insights</a:t>
            </a:r>
            <a:r>
              <a:rPr kumimoji="0" lang="en-AU" sz="1400" b="1" i="0" u="none" strike="noStrike" kern="1200" cap="none" spc="0" normalizeH="0" baseline="0" noProof="0">
                <a:ln>
                  <a:noFill/>
                </a:ln>
                <a:solidFill>
                  <a:schemeClr val="accent1"/>
                </a:solidFill>
                <a:effectLst/>
                <a:uLnTx/>
                <a:uFillTx/>
                <a:latin typeface="Helvetica"/>
                <a:ea typeface="+mn-ea"/>
                <a:cs typeface="Helvetica"/>
              </a:rPr>
              <a:t>: Education</a:t>
            </a:r>
            <a:endParaRPr kumimoji="0" lang="en-AU" sz="1400" b="0" i="0" u="none" strike="noStrike" kern="1200" cap="none" spc="0" normalizeH="0" baseline="0" noProof="0">
              <a:ln>
                <a:noFill/>
              </a:ln>
              <a:solidFill>
                <a:schemeClr val="accent1"/>
              </a:solidFill>
              <a:effectLst/>
              <a:uLnTx/>
              <a:uFillTx/>
              <a:latin typeface="Calibri" panose="020F0502020204030204"/>
              <a:ea typeface="+mn-ea"/>
              <a:cs typeface="Calibri"/>
            </a:endParaRPr>
          </a:p>
        </p:txBody>
      </p:sp>
      <p:cxnSp>
        <p:nvCxnSpPr>
          <p:cNvPr id="7" name="Straight Connector 6">
            <a:extLst>
              <a:ext uri="{FF2B5EF4-FFF2-40B4-BE49-F238E27FC236}">
                <a16:creationId xmlns:a16="http://schemas.microsoft.com/office/drawing/2014/main" id="{2ADEBE6F-5D02-53EE-8361-6BE34D1E7F6C}"/>
              </a:ext>
            </a:extLst>
          </p:cNvPr>
          <p:cNvCxnSpPr>
            <a:cxnSpLocks/>
          </p:cNvCxnSpPr>
          <p:nvPr/>
        </p:nvCxnSpPr>
        <p:spPr>
          <a:xfrm flipV="1">
            <a:off x="5079980" y="274867"/>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3507BBF-85F0-78E1-7859-65B4C199DE36}"/>
              </a:ext>
            </a:extLst>
          </p:cNvPr>
          <p:cNvSpPr txBox="1"/>
          <p:nvPr/>
        </p:nvSpPr>
        <p:spPr>
          <a:xfrm>
            <a:off x="5273789" y="709098"/>
            <a:ext cx="6741229" cy="56121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25000"/>
              </a:lnSpc>
              <a:spcAft>
                <a:spcPts val="600"/>
              </a:spcAft>
              <a:buClr>
                <a:srgbClr val="E7534F"/>
              </a:buClr>
              <a:defRPr/>
            </a:pPr>
            <a:r>
              <a:rPr lang="en-AU" sz="1200" b="1" noProof="0">
                <a:solidFill>
                  <a:prstClr val="black"/>
                </a:solidFill>
                <a:latin typeface="Helvetica"/>
                <a:cs typeface="Helvetica"/>
              </a:rPr>
              <a:t>AI governance and oversight</a:t>
            </a:r>
          </a:p>
          <a:p>
            <a:pPr>
              <a:lnSpc>
                <a:spcPct val="125000"/>
              </a:lnSpc>
              <a:spcAft>
                <a:spcPts val="600"/>
              </a:spcAft>
              <a:buClr>
                <a:srgbClr val="E7534F"/>
              </a:buClr>
              <a:defRPr/>
            </a:pPr>
            <a:r>
              <a:rPr lang="en-AU" sz="1200" noProof="0">
                <a:solidFill>
                  <a:prstClr val="black"/>
                </a:solidFill>
                <a:latin typeface="Helvetica"/>
                <a:cs typeface="Helvetica"/>
              </a:rPr>
              <a:t>ADAPT’s CIO (Feb 2026)</a:t>
            </a:r>
            <a:r>
              <a:rPr lang="en-AU" sz="1200">
                <a:solidFill>
                  <a:prstClr val="black"/>
                </a:solidFill>
                <a:latin typeface="Helvetica"/>
                <a:cs typeface="Helvetica"/>
              </a:rPr>
              <a:t> and Data and AI</a:t>
            </a:r>
            <a:r>
              <a:rPr lang="en-AU" sz="1200" noProof="0">
                <a:solidFill>
                  <a:prstClr val="black"/>
                </a:solidFill>
                <a:latin typeface="Helvetica"/>
                <a:cs typeface="Helvetica"/>
              </a:rPr>
              <a:t> (</a:t>
            </a:r>
            <a:r>
              <a:rPr lang="en-AU" sz="1200">
                <a:solidFill>
                  <a:prstClr val="black"/>
                </a:solidFill>
                <a:latin typeface="Helvetica"/>
                <a:cs typeface="Helvetica"/>
              </a:rPr>
              <a:t>Apr 2026</a:t>
            </a:r>
            <a:r>
              <a:rPr lang="en-AU" sz="1200" noProof="0">
                <a:solidFill>
                  <a:prstClr val="black"/>
                </a:solidFill>
                <a:latin typeface="Helvetica"/>
                <a:cs typeface="Helvetica"/>
              </a:rPr>
              <a:t>)</a:t>
            </a:r>
            <a:r>
              <a:rPr lang="en-AU" sz="1200">
                <a:solidFill>
                  <a:prstClr val="black"/>
                </a:solidFill>
                <a:latin typeface="Helvetica"/>
                <a:cs typeface="Helvetica"/>
              </a:rPr>
              <a:t> Edge surveys</a:t>
            </a:r>
            <a:r>
              <a:rPr lang="en-AU" sz="1200" noProof="0">
                <a:solidFill>
                  <a:prstClr val="black"/>
                </a:solidFill>
                <a:latin typeface="Helvetica"/>
                <a:cs typeface="Helvetica"/>
              </a:rPr>
              <a:t>, ask the following questions:</a:t>
            </a:r>
          </a:p>
          <a:p>
            <a:pPr marL="171450" lvl="1" indent="-171450">
              <a:lnSpc>
                <a:spcPct val="125000"/>
              </a:lnSpc>
              <a:spcAft>
                <a:spcPts val="600"/>
              </a:spcAft>
              <a:buClr>
                <a:srgbClr val="E7534F"/>
              </a:buClr>
              <a:buFont typeface="Arial" panose="020B0604020202020204" pitchFamily="34" charset="0"/>
              <a:buChar char="•"/>
              <a:defRPr/>
            </a:pPr>
            <a:r>
              <a:rPr lang="en-US" sz="1200" noProof="0">
                <a:solidFill>
                  <a:prstClr val="black"/>
                </a:solidFill>
                <a:latin typeface="Helvetica"/>
                <a:cs typeface="Helvetica"/>
              </a:rPr>
              <a:t>Who in your </a:t>
            </a:r>
            <a:r>
              <a:rPr lang="en-US" sz="1200" noProof="0" err="1">
                <a:solidFill>
                  <a:prstClr val="black"/>
                </a:solidFill>
                <a:latin typeface="Helvetica"/>
                <a:cs typeface="Helvetica"/>
              </a:rPr>
              <a:t>organisation</a:t>
            </a:r>
            <a:r>
              <a:rPr lang="en-US" sz="1200" noProof="0">
                <a:solidFill>
                  <a:prstClr val="black"/>
                </a:solidFill>
                <a:latin typeface="Helvetica"/>
                <a:cs typeface="Helvetica"/>
              </a:rPr>
              <a:t> leads AI governance</a:t>
            </a:r>
            <a:r>
              <a:rPr lang="en-US" sz="1200">
                <a:solidFill>
                  <a:prstClr val="black"/>
                </a:solidFill>
                <a:latin typeface="Helvetica"/>
                <a:cs typeface="Helvetica"/>
              </a:rPr>
              <a:t>?</a:t>
            </a:r>
          </a:p>
          <a:p>
            <a:pPr marL="171450" lvl="1" indent="-171450">
              <a:lnSpc>
                <a:spcPct val="125000"/>
              </a:lnSpc>
              <a:spcAft>
                <a:spcPts val="600"/>
              </a:spcAft>
              <a:buClr>
                <a:srgbClr val="E7534F"/>
              </a:buClr>
              <a:buFont typeface="Arial" panose="020B0604020202020204" pitchFamily="34" charset="0"/>
              <a:buChar char="•"/>
              <a:defRPr/>
            </a:pPr>
            <a:r>
              <a:rPr lang="en-US" sz="1200" noProof="0">
                <a:solidFill>
                  <a:prstClr val="black"/>
                </a:solidFill>
                <a:latin typeface="Helvetica"/>
                <a:cs typeface="Helvetica"/>
              </a:rPr>
              <a:t>Who in your </a:t>
            </a:r>
            <a:r>
              <a:rPr lang="en-US" sz="1200" noProof="0" err="1">
                <a:solidFill>
                  <a:prstClr val="black"/>
                </a:solidFill>
                <a:latin typeface="Helvetica"/>
                <a:cs typeface="Helvetica"/>
              </a:rPr>
              <a:t>organisation</a:t>
            </a:r>
            <a:r>
              <a:rPr lang="en-US" sz="1200" noProof="0">
                <a:solidFill>
                  <a:prstClr val="black"/>
                </a:solidFill>
                <a:latin typeface="Helvetica"/>
                <a:cs typeface="Helvetica"/>
              </a:rPr>
              <a:t> should lead AI governance</a:t>
            </a:r>
            <a:r>
              <a:rPr lang="en-US" sz="1200">
                <a:solidFill>
                  <a:prstClr val="black"/>
                </a:solidFill>
                <a:latin typeface="Helvetica"/>
                <a:cs typeface="Helvetica"/>
              </a:rPr>
              <a:t>?</a:t>
            </a:r>
            <a:endParaRPr lang="en-AU" sz="1200" noProof="0">
              <a:solidFill>
                <a:prstClr val="black"/>
              </a:solidFill>
              <a:latin typeface="Helvetica"/>
              <a:cs typeface="Helvetica"/>
            </a:endParaRPr>
          </a:p>
          <a:p>
            <a:pPr marL="171450" lvl="1" indent="-171450">
              <a:lnSpc>
                <a:spcPct val="125000"/>
              </a:lnSpc>
              <a:buClr>
                <a:srgbClr val="E7534F"/>
              </a:buClr>
              <a:buFont typeface="Arial" panose="020B0604020202020204" pitchFamily="34" charset="0"/>
              <a:buChar char="•"/>
              <a:defRPr/>
            </a:pPr>
            <a:r>
              <a:rPr lang="en-US" sz="1200" noProof="0">
                <a:solidFill>
                  <a:prstClr val="black"/>
                </a:solidFill>
                <a:latin typeface="Helvetica"/>
                <a:cs typeface="Helvetica"/>
              </a:rPr>
              <a:t>What percentage of AI pilots, tools, or models in your </a:t>
            </a:r>
            <a:r>
              <a:rPr lang="en-US" sz="1200" noProof="0" err="1">
                <a:solidFill>
                  <a:prstClr val="black"/>
                </a:solidFill>
                <a:latin typeface="Helvetica"/>
                <a:cs typeface="Helvetica"/>
              </a:rPr>
              <a:t>organisation</a:t>
            </a:r>
            <a:r>
              <a:rPr lang="en-US" sz="1200" noProof="0">
                <a:solidFill>
                  <a:prstClr val="black"/>
                </a:solidFill>
                <a:latin typeface="Helvetica"/>
                <a:cs typeface="Helvetica"/>
              </a:rPr>
              <a:t> are known and covered </a:t>
            </a:r>
            <a:br>
              <a:rPr lang="en-US" sz="1200" noProof="0">
                <a:solidFill>
                  <a:prstClr val="black"/>
                </a:solidFill>
                <a:latin typeface="Helvetica"/>
                <a:cs typeface="Helvetica"/>
              </a:rPr>
            </a:br>
            <a:r>
              <a:rPr lang="en-US" sz="1200" noProof="0">
                <a:solidFill>
                  <a:prstClr val="black"/>
                </a:solidFill>
                <a:latin typeface="Helvetica"/>
                <a:cs typeface="Helvetica"/>
              </a:rPr>
              <a:t>by formal governance or risk frameworks</a:t>
            </a:r>
            <a:r>
              <a:rPr lang="en-US" sz="1200">
                <a:solidFill>
                  <a:prstClr val="black"/>
                </a:solidFill>
                <a:latin typeface="Helvetica"/>
                <a:cs typeface="Helvetica"/>
              </a:rPr>
              <a:t>?</a:t>
            </a:r>
            <a:endParaRPr lang="en-AU" sz="1200" noProof="0">
              <a:solidFill>
                <a:prstClr val="black"/>
              </a:solidFill>
              <a:latin typeface="Helvetica"/>
              <a:cs typeface="Helvetica"/>
            </a:endParaRPr>
          </a:p>
          <a:p>
            <a:pPr marL="171450" lvl="1" indent="-171450">
              <a:lnSpc>
                <a:spcPct val="125000"/>
              </a:lnSpc>
              <a:buClr>
                <a:srgbClr val="E7534F"/>
              </a:buClr>
              <a:buFont typeface="Arial" panose="020B0604020202020204" pitchFamily="34" charset="0"/>
              <a:buChar char="•"/>
              <a:defRPr/>
            </a:pPr>
            <a:endParaRPr lang="en-AU" sz="1200" noProof="0">
              <a:solidFill>
                <a:prstClr val="black"/>
              </a:solidFill>
              <a:latin typeface="Helvetica"/>
              <a:cs typeface="Helvetica"/>
            </a:endParaRPr>
          </a:p>
          <a:p>
            <a:pPr lvl="0">
              <a:lnSpc>
                <a:spcPct val="125000"/>
              </a:lnSpc>
              <a:spcAft>
                <a:spcPts val="600"/>
              </a:spcAft>
              <a:buClr>
                <a:srgbClr val="E7534F"/>
              </a:buClr>
              <a:defRPr/>
            </a:pPr>
            <a:r>
              <a:rPr lang="en-US" sz="1200" b="1" noProof="0">
                <a:solidFill>
                  <a:prstClr val="black"/>
                </a:solidFill>
                <a:latin typeface="Helvetica"/>
                <a:cs typeface="Helvetica"/>
              </a:rPr>
              <a:t>Workforce readiness and investment strategy</a:t>
            </a:r>
            <a:endParaRPr lang="en-AU" sz="1200" b="1" noProof="0">
              <a:solidFill>
                <a:prstClr val="black"/>
              </a:solidFill>
              <a:latin typeface="Helvetica"/>
              <a:cs typeface="Helvetica"/>
            </a:endParaRPr>
          </a:p>
          <a:p>
            <a:pPr lvl="0">
              <a:lnSpc>
                <a:spcPct val="125000"/>
              </a:lnSpc>
              <a:spcAft>
                <a:spcPts val="600"/>
              </a:spcAft>
              <a:buClr>
                <a:srgbClr val="E7534F"/>
              </a:buClr>
              <a:defRPr/>
            </a:pPr>
            <a:r>
              <a:rPr lang="en-AU" sz="1200" noProof="0">
                <a:solidFill>
                  <a:prstClr val="black"/>
                </a:solidFill>
                <a:latin typeface="Helvetica"/>
                <a:cs typeface="Helvetica"/>
              </a:rPr>
              <a:t>ADAPT’s </a:t>
            </a:r>
            <a:r>
              <a:rPr lang="en-US" sz="1200" noProof="0">
                <a:solidFill>
                  <a:prstClr val="black"/>
                </a:solidFill>
                <a:latin typeface="Helvetica"/>
                <a:cs typeface="Helvetica"/>
              </a:rPr>
              <a:t>CIO (Feb 2026), Data and AI (Apr 2026), Government (</a:t>
            </a:r>
            <a:r>
              <a:rPr lang="en-US" sz="1200">
                <a:solidFill>
                  <a:prstClr val="black"/>
                </a:solidFill>
                <a:latin typeface="Helvetica"/>
                <a:cs typeface="Helvetica"/>
              </a:rPr>
              <a:t>Jun 2026) </a:t>
            </a:r>
            <a:r>
              <a:rPr lang="en-US" sz="1200" noProof="0">
                <a:solidFill>
                  <a:prstClr val="black"/>
                </a:solidFill>
                <a:latin typeface="Helvetica"/>
                <a:cs typeface="Helvetica"/>
              </a:rPr>
              <a:t>and Digital </a:t>
            </a:r>
            <a:br>
              <a:rPr lang="en-US" sz="1200" noProof="0">
                <a:solidFill>
                  <a:prstClr val="black"/>
                </a:solidFill>
                <a:latin typeface="Helvetica"/>
                <a:cs typeface="Helvetica"/>
              </a:rPr>
            </a:br>
            <a:r>
              <a:rPr lang="en-US" sz="1200" noProof="0">
                <a:solidFill>
                  <a:prstClr val="black"/>
                </a:solidFill>
                <a:latin typeface="Helvetica"/>
                <a:cs typeface="Helvetica"/>
              </a:rPr>
              <a:t>(Jun 2026) Edge surveys</a:t>
            </a:r>
            <a:r>
              <a:rPr lang="en-AU" sz="1200" noProof="0">
                <a:solidFill>
                  <a:prstClr val="black"/>
                </a:solidFill>
                <a:latin typeface="Helvetica"/>
                <a:cs typeface="Helvetica"/>
              </a:rPr>
              <a:t>, ask the following questions:</a:t>
            </a:r>
          </a:p>
          <a:p>
            <a:pPr marL="171450" lvl="1" indent="-171450">
              <a:lnSpc>
                <a:spcPct val="125000"/>
              </a:lnSpc>
              <a:spcAft>
                <a:spcPts val="600"/>
              </a:spcAft>
              <a:buClr>
                <a:srgbClr val="E7534F"/>
              </a:buClr>
              <a:buFont typeface="Arial" panose="020B0604020202020204" pitchFamily="34" charset="0"/>
              <a:buChar char="•"/>
              <a:defRPr/>
            </a:pPr>
            <a:r>
              <a:rPr lang="en-US" sz="1200" noProof="0">
                <a:solidFill>
                  <a:prstClr val="black"/>
                </a:solidFill>
                <a:latin typeface="Helvetica"/>
                <a:cs typeface="Helvetica"/>
              </a:rPr>
              <a:t>How is your </a:t>
            </a:r>
            <a:r>
              <a:rPr lang="en-US" sz="1200" noProof="0" err="1">
                <a:solidFill>
                  <a:prstClr val="black"/>
                </a:solidFill>
                <a:latin typeface="Helvetica"/>
                <a:cs typeface="Helvetica"/>
              </a:rPr>
              <a:t>organisation</a:t>
            </a:r>
            <a:r>
              <a:rPr lang="en-US" sz="1200" noProof="0">
                <a:solidFill>
                  <a:prstClr val="black"/>
                </a:solidFill>
                <a:latin typeface="Helvetica"/>
                <a:cs typeface="Helvetica"/>
              </a:rPr>
              <a:t> preparing employees to work with AI</a:t>
            </a:r>
            <a:r>
              <a:rPr lang="en-US" sz="1200">
                <a:solidFill>
                  <a:prstClr val="black"/>
                </a:solidFill>
                <a:latin typeface="Helvetica"/>
                <a:cs typeface="Helvetica"/>
              </a:rPr>
              <a:t>?</a:t>
            </a:r>
            <a:r>
              <a:rPr lang="en-US" sz="1200" noProof="0">
                <a:solidFill>
                  <a:prstClr val="black"/>
                </a:solidFill>
                <a:latin typeface="Helvetica"/>
                <a:cs typeface="Helvetica"/>
              </a:rPr>
              <a:t> </a:t>
            </a:r>
          </a:p>
          <a:p>
            <a:pPr marL="171450" lvl="1" indent="-171450">
              <a:lnSpc>
                <a:spcPct val="125000"/>
              </a:lnSpc>
              <a:spcAft>
                <a:spcPts val="600"/>
              </a:spcAft>
              <a:buClr>
                <a:srgbClr val="E7534F"/>
              </a:buClr>
              <a:buFont typeface="Arial" panose="020B0604020202020204" pitchFamily="34" charset="0"/>
              <a:buChar char="•"/>
              <a:defRPr/>
            </a:pPr>
            <a:r>
              <a:rPr lang="en-US" sz="1200" noProof="0">
                <a:solidFill>
                  <a:prstClr val="black"/>
                </a:solidFill>
                <a:latin typeface="Helvetica"/>
                <a:cs typeface="Helvetica"/>
              </a:rPr>
              <a:t>How is your </a:t>
            </a:r>
            <a:r>
              <a:rPr lang="en-US" sz="1200" noProof="0" err="1">
                <a:solidFill>
                  <a:prstClr val="black"/>
                </a:solidFill>
                <a:latin typeface="Helvetica"/>
                <a:cs typeface="Helvetica"/>
              </a:rPr>
              <a:t>organisation</a:t>
            </a:r>
            <a:r>
              <a:rPr lang="en-US" sz="1200" noProof="0">
                <a:solidFill>
                  <a:prstClr val="black"/>
                </a:solidFill>
                <a:latin typeface="Helvetica"/>
                <a:cs typeface="Helvetica"/>
              </a:rPr>
              <a:t> asking you to justify investments in AI initiatives</a:t>
            </a:r>
            <a:r>
              <a:rPr lang="en-US" sz="1200">
                <a:solidFill>
                  <a:prstClr val="black"/>
                </a:solidFill>
                <a:latin typeface="Helvetica"/>
                <a:cs typeface="Helvetica"/>
              </a:rPr>
              <a:t>?</a:t>
            </a:r>
            <a:r>
              <a:rPr lang="en-AU" sz="1200" noProof="0">
                <a:solidFill>
                  <a:prstClr val="black"/>
                </a:solidFill>
                <a:latin typeface="Helvetica"/>
                <a:cs typeface="Helvetica"/>
              </a:rPr>
              <a:t> </a:t>
            </a:r>
          </a:p>
          <a:p>
            <a:pPr marL="171450" lvl="1" indent="-171450">
              <a:lnSpc>
                <a:spcPct val="125000"/>
              </a:lnSpc>
              <a:buClr>
                <a:srgbClr val="E7534F"/>
              </a:buClr>
              <a:buFont typeface="Arial" panose="020B0604020202020204" pitchFamily="34" charset="0"/>
              <a:buChar char="•"/>
              <a:defRPr/>
            </a:pPr>
            <a:endParaRPr lang="en-AU" sz="1200" noProof="0">
              <a:solidFill>
                <a:prstClr val="black"/>
              </a:solidFill>
              <a:latin typeface="Helvetica"/>
              <a:cs typeface="Helvetica"/>
            </a:endParaRPr>
          </a:p>
          <a:p>
            <a:pPr lvl="0">
              <a:lnSpc>
                <a:spcPct val="125000"/>
              </a:lnSpc>
              <a:spcAft>
                <a:spcPts val="600"/>
              </a:spcAft>
              <a:buClr>
                <a:srgbClr val="E7534F"/>
              </a:buClr>
              <a:defRPr/>
            </a:pPr>
            <a:r>
              <a:rPr lang="en-US" sz="1200" b="1" noProof="0">
                <a:solidFill>
                  <a:prstClr val="black"/>
                </a:solidFill>
                <a:latin typeface="Helvetica"/>
                <a:cs typeface="Helvetica"/>
              </a:rPr>
              <a:t>Use cases maturity and ROI</a:t>
            </a:r>
            <a:endParaRPr lang="en-AU" sz="1200" b="1" noProof="0">
              <a:solidFill>
                <a:prstClr val="black"/>
              </a:solidFill>
              <a:latin typeface="Helvetica"/>
              <a:cs typeface="Helvetica"/>
            </a:endParaRPr>
          </a:p>
          <a:p>
            <a:pPr lvl="0">
              <a:lnSpc>
                <a:spcPct val="125000"/>
              </a:lnSpc>
              <a:spcAft>
                <a:spcPts val="600"/>
              </a:spcAft>
              <a:buClr>
                <a:srgbClr val="E7534F"/>
              </a:buClr>
              <a:defRPr/>
            </a:pPr>
            <a:r>
              <a:rPr lang="en-AU" sz="1200" noProof="0">
                <a:solidFill>
                  <a:prstClr val="black"/>
                </a:solidFill>
                <a:latin typeface="Helvetica"/>
                <a:cs typeface="Helvetica"/>
              </a:rPr>
              <a:t>ADAPT’s </a:t>
            </a:r>
            <a:r>
              <a:rPr lang="en-AU" sz="1200">
                <a:solidFill>
                  <a:prstClr val="black"/>
                </a:solidFill>
                <a:latin typeface="Helvetica"/>
                <a:cs typeface="Helvetica"/>
              </a:rPr>
              <a:t>CIO (Feb 2026) and Data and AI (Apr 2026) Edge surveys</a:t>
            </a:r>
            <a:r>
              <a:rPr lang="en-AU" sz="1200" noProof="0">
                <a:solidFill>
                  <a:prstClr val="black"/>
                </a:solidFill>
                <a:latin typeface="Helvetica"/>
                <a:cs typeface="Helvetica"/>
              </a:rPr>
              <a:t> ask the following questions:</a:t>
            </a:r>
          </a:p>
          <a:p>
            <a:pPr marL="172720" lvl="1" indent="-171450">
              <a:lnSpc>
                <a:spcPct val="125000"/>
              </a:lnSpc>
              <a:spcAft>
                <a:spcPts val="600"/>
              </a:spcAft>
              <a:buClr>
                <a:srgbClr val="E7534F"/>
              </a:buClr>
              <a:buFont typeface="Arial" panose="020B0604020202020204" pitchFamily="34" charset="0"/>
              <a:buChar char="•"/>
              <a:defRPr/>
            </a:pPr>
            <a:r>
              <a:rPr lang="en-US" sz="1200" noProof="0">
                <a:solidFill>
                  <a:prstClr val="black"/>
                </a:solidFill>
                <a:latin typeface="Helvetica"/>
                <a:cs typeface="Helvetica"/>
              </a:rPr>
              <a:t>Which agentic AI use cases are you exploring or </a:t>
            </a:r>
            <a:r>
              <a:rPr lang="en-US" sz="1200">
                <a:solidFill>
                  <a:prstClr val="black"/>
                </a:solidFill>
                <a:latin typeface="Helvetica"/>
                <a:cs typeface="Helvetica"/>
              </a:rPr>
              <a:t>deploying and</a:t>
            </a:r>
            <a:r>
              <a:rPr lang="en-US" sz="1200" noProof="0">
                <a:solidFill>
                  <a:prstClr val="black"/>
                </a:solidFill>
                <a:latin typeface="Helvetica"/>
                <a:cs typeface="Helvetica"/>
              </a:rPr>
              <a:t> what is their maturity</a:t>
            </a:r>
            <a:r>
              <a:rPr lang="en-US" sz="1200">
                <a:solidFill>
                  <a:prstClr val="black"/>
                </a:solidFill>
                <a:latin typeface="Helvetica"/>
                <a:cs typeface="Helvetica"/>
              </a:rPr>
              <a:t>?</a:t>
            </a:r>
            <a:endParaRPr lang="en-AU" sz="1200" noProof="0">
              <a:solidFill>
                <a:prstClr val="black"/>
              </a:solidFill>
              <a:latin typeface="Helvetica"/>
              <a:cs typeface="Helvetica"/>
            </a:endParaRPr>
          </a:p>
          <a:p>
            <a:pPr marL="172720" lvl="1" indent="-171450">
              <a:lnSpc>
                <a:spcPct val="125000"/>
              </a:lnSpc>
              <a:spcAft>
                <a:spcPts val="600"/>
              </a:spcAft>
              <a:buClr>
                <a:srgbClr val="E7534F"/>
              </a:buClr>
              <a:buFont typeface="Arial" panose="020B0604020202020204" pitchFamily="34" charset="0"/>
              <a:buChar char="•"/>
              <a:defRPr/>
            </a:pPr>
            <a:r>
              <a:rPr lang="en-US" sz="1200" noProof="0">
                <a:solidFill>
                  <a:prstClr val="black"/>
                </a:solidFill>
                <a:latin typeface="Helvetica"/>
                <a:cs typeface="Helvetica"/>
              </a:rPr>
              <a:t>Have you seen measurable ROI from Agentic AI in your </a:t>
            </a:r>
            <a:r>
              <a:rPr lang="en-US" sz="1200" noProof="0" err="1">
                <a:solidFill>
                  <a:prstClr val="black"/>
                </a:solidFill>
                <a:latin typeface="Helvetica"/>
                <a:cs typeface="Helvetica"/>
              </a:rPr>
              <a:t>organisation</a:t>
            </a:r>
            <a:r>
              <a:rPr lang="en-US" sz="1200">
                <a:solidFill>
                  <a:prstClr val="black"/>
                </a:solidFill>
                <a:latin typeface="Helvetica"/>
                <a:cs typeface="Helvetica"/>
              </a:rPr>
              <a:t>?</a:t>
            </a:r>
            <a:endParaRPr lang="en-US" sz="1200" noProof="0">
              <a:solidFill>
                <a:prstClr val="black"/>
              </a:solidFill>
              <a:latin typeface="Helvetica"/>
              <a:cs typeface="Helvetica"/>
            </a:endParaRPr>
          </a:p>
          <a:p>
            <a:pPr marL="172720" lvl="1" indent="-171450">
              <a:lnSpc>
                <a:spcPct val="125000"/>
              </a:lnSpc>
              <a:spcAft>
                <a:spcPts val="600"/>
              </a:spcAft>
              <a:buClr>
                <a:srgbClr val="E7534F"/>
              </a:buClr>
              <a:buFont typeface="Arial" panose="020B0604020202020204" pitchFamily="34" charset="0"/>
              <a:buChar char="•"/>
              <a:defRPr/>
            </a:pPr>
            <a:r>
              <a:rPr lang="en-US" sz="1200" noProof="0">
                <a:solidFill>
                  <a:prstClr val="black"/>
                </a:solidFill>
                <a:latin typeface="Helvetica"/>
                <a:cs typeface="Helvetica"/>
              </a:rPr>
              <a:t>Have you seen measurable ROI from GenAI (copilots, model consumption, embeddings) </a:t>
            </a:r>
            <a:br>
              <a:rPr lang="en-US" sz="1200" noProof="0">
                <a:solidFill>
                  <a:prstClr val="black"/>
                </a:solidFill>
                <a:latin typeface="Helvetica"/>
                <a:cs typeface="Helvetica"/>
              </a:rPr>
            </a:br>
            <a:r>
              <a:rPr lang="en-US" sz="1200" noProof="0">
                <a:solidFill>
                  <a:prstClr val="black"/>
                </a:solidFill>
                <a:latin typeface="Helvetica"/>
                <a:cs typeface="Helvetica"/>
              </a:rPr>
              <a:t>in your </a:t>
            </a:r>
            <a:r>
              <a:rPr lang="en-US" sz="1200" noProof="0" err="1">
                <a:solidFill>
                  <a:prstClr val="black"/>
                </a:solidFill>
                <a:latin typeface="Helvetica"/>
                <a:cs typeface="Helvetica"/>
              </a:rPr>
              <a:t>organisation</a:t>
            </a:r>
            <a:r>
              <a:rPr lang="en-US" sz="1200">
                <a:solidFill>
                  <a:prstClr val="black"/>
                </a:solidFill>
                <a:latin typeface="Helvetica"/>
                <a:cs typeface="Helvetica"/>
              </a:rPr>
              <a:t>?</a:t>
            </a:r>
            <a:endParaRPr lang="en-AU" sz="1200" noProof="0">
              <a:solidFill>
                <a:prstClr val="black"/>
              </a:solidFill>
              <a:latin typeface="Helvetica"/>
              <a:cs typeface="Helvetica"/>
            </a:endParaRPr>
          </a:p>
        </p:txBody>
      </p:sp>
    </p:spTree>
    <p:extLst>
      <p:ext uri="{BB962C8B-B14F-4D97-AF65-F5344CB8AC3E}">
        <p14:creationId xmlns:p14="http://schemas.microsoft.com/office/powerpoint/2010/main" val="806042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EA9867-3A0A-942C-F5E7-42BC10770451}"/>
            </a:ext>
          </a:extLst>
        </p:cNvPr>
        <p:cNvGrpSpPr/>
        <p:nvPr/>
      </p:nvGrpSpPr>
      <p:grpSpPr>
        <a:xfrm>
          <a:off x="0" y="0"/>
          <a:ext cx="0" cy="0"/>
          <a:chOff x="0" y="0"/>
          <a:chExt cx="0" cy="0"/>
        </a:xfrm>
      </p:grpSpPr>
      <p:grpSp>
        <p:nvGrpSpPr>
          <p:cNvPr id="9" name="ADAPT WHITE GRID" hidden="1">
            <a:extLst>
              <a:ext uri="{FF2B5EF4-FFF2-40B4-BE49-F238E27FC236}">
                <a16:creationId xmlns:a16="http://schemas.microsoft.com/office/drawing/2014/main" id="{FF4AEDE3-8BB5-E2E1-A697-6000AC5154E6}"/>
              </a:ext>
            </a:extLst>
          </p:cNvPr>
          <p:cNvGrpSpPr>
            <a:grpSpLocks noGrp="1" noUngrp="1" noRot="1" noMove="1" noResize="1"/>
          </p:cNvGrpSpPr>
          <p:nvPr/>
        </p:nvGrpSpPr>
        <p:grpSpPr>
          <a:xfrm>
            <a:off x="0" y="0"/>
            <a:ext cx="12192000" cy="6858000"/>
            <a:chOff x="0" y="0"/>
            <a:chExt cx="12192000" cy="6858000"/>
          </a:xfrm>
        </p:grpSpPr>
        <p:grpSp>
          <p:nvGrpSpPr>
            <p:cNvPr id="10" name="ADAPT GRID GUTTERS">
              <a:extLst>
                <a:ext uri="{FF2B5EF4-FFF2-40B4-BE49-F238E27FC236}">
                  <a16:creationId xmlns:a16="http://schemas.microsoft.com/office/drawing/2014/main" id="{666F91E2-E163-ED12-BE26-F8150DD33DB2}"/>
                </a:ext>
              </a:extLst>
            </p:cNvPr>
            <p:cNvGrpSpPr>
              <a:grpSpLocks noGrp="1" noUngrp="1" noRot="1" noMove="1" noResize="1"/>
            </p:cNvGrpSpPr>
            <p:nvPr/>
          </p:nvGrpSpPr>
          <p:grpSpPr>
            <a:xfrm>
              <a:off x="575999" y="576001"/>
              <a:ext cx="11040001" cy="5706000"/>
              <a:chOff x="575999" y="576001"/>
              <a:chExt cx="11040001" cy="5706000"/>
            </a:xfrm>
            <a:solidFill>
              <a:schemeClr val="accent6">
                <a:alpha val="10000"/>
              </a:schemeClr>
            </a:solidFill>
          </p:grpSpPr>
          <p:sp>
            <p:nvSpPr>
              <p:cNvPr id="34" name="Rectangle 33">
                <a:extLst>
                  <a:ext uri="{FF2B5EF4-FFF2-40B4-BE49-F238E27FC236}">
                    <a16:creationId xmlns:a16="http://schemas.microsoft.com/office/drawing/2014/main" id="{4CC25A1B-3710-6582-A191-CF0B28ACA0C6}"/>
                  </a:ext>
                </a:extLst>
              </p:cNvPr>
              <p:cNvSpPr>
                <a:spLocks noGrp="1" noRot="1" noMove="1" noResize="1" noEditPoints="1" noAdjustHandles="1" noChangeArrowheads="1" noChangeShapeType="1"/>
              </p:cNvSpPr>
              <p:nvPr/>
            </p:nvSpPr>
            <p:spPr>
              <a:xfrm>
                <a:off x="1067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5" name="Rectangle 34">
                <a:extLst>
                  <a:ext uri="{FF2B5EF4-FFF2-40B4-BE49-F238E27FC236}">
                    <a16:creationId xmlns:a16="http://schemas.microsoft.com/office/drawing/2014/main" id="{9DC8A6D1-7949-0CB0-1E94-C8AA0ACAFB9B}"/>
                  </a:ext>
                </a:extLst>
              </p:cNvPr>
              <p:cNvSpPr>
                <a:spLocks noGrp="1" noRot="1" noMove="1" noResize="1" noEditPoints="1" noAdjustHandles="1" noChangeArrowheads="1" noChangeShapeType="1"/>
              </p:cNvSpPr>
              <p:nvPr/>
            </p:nvSpPr>
            <p:spPr>
              <a:xfrm>
                <a:off x="972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6" name="Rectangle 35">
                <a:extLst>
                  <a:ext uri="{FF2B5EF4-FFF2-40B4-BE49-F238E27FC236}">
                    <a16:creationId xmlns:a16="http://schemas.microsoft.com/office/drawing/2014/main" id="{2BFAB918-70F1-AE17-FA82-F4FD863D1F49}"/>
                  </a:ext>
                </a:extLst>
              </p:cNvPr>
              <p:cNvSpPr>
                <a:spLocks noGrp="1" noRot="1" noMove="1" noResize="1" noEditPoints="1" noAdjustHandles="1" noChangeArrowheads="1" noChangeShapeType="1"/>
              </p:cNvSpPr>
              <p:nvPr/>
            </p:nvSpPr>
            <p:spPr>
              <a:xfrm>
                <a:off x="878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7" name="Rectangle 36">
                <a:extLst>
                  <a:ext uri="{FF2B5EF4-FFF2-40B4-BE49-F238E27FC236}">
                    <a16:creationId xmlns:a16="http://schemas.microsoft.com/office/drawing/2014/main" id="{451B1740-8E82-D6FF-3219-8A4A19A96C31}"/>
                  </a:ext>
                </a:extLst>
              </p:cNvPr>
              <p:cNvSpPr>
                <a:spLocks noGrp="1" noRot="1" noMove="1" noResize="1" noEditPoints="1" noAdjustHandles="1" noChangeArrowheads="1" noChangeShapeType="1"/>
              </p:cNvSpPr>
              <p:nvPr/>
            </p:nvSpPr>
            <p:spPr>
              <a:xfrm>
                <a:off x="784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8" name="Rectangle 37">
                <a:extLst>
                  <a:ext uri="{FF2B5EF4-FFF2-40B4-BE49-F238E27FC236}">
                    <a16:creationId xmlns:a16="http://schemas.microsoft.com/office/drawing/2014/main" id="{5E3DF0AF-61DB-A7A2-1902-1B7019596226}"/>
                  </a:ext>
                </a:extLst>
              </p:cNvPr>
              <p:cNvSpPr>
                <a:spLocks noGrp="1" noRot="1" noMove="1" noResize="1" noEditPoints="1" noAdjustHandles="1" noChangeArrowheads="1" noChangeShapeType="1"/>
              </p:cNvSpPr>
              <p:nvPr/>
            </p:nvSpPr>
            <p:spPr>
              <a:xfrm>
                <a:off x="689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9" name="Rectangle 38">
                <a:extLst>
                  <a:ext uri="{FF2B5EF4-FFF2-40B4-BE49-F238E27FC236}">
                    <a16:creationId xmlns:a16="http://schemas.microsoft.com/office/drawing/2014/main" id="{8016703A-E70D-2315-547F-48862DDE2976}"/>
                  </a:ext>
                </a:extLst>
              </p:cNvPr>
              <p:cNvSpPr>
                <a:spLocks noGrp="1" noRot="1" noMove="1" noResize="1" noEditPoints="1" noAdjustHandles="1" noChangeArrowheads="1" noChangeShapeType="1"/>
              </p:cNvSpPr>
              <p:nvPr/>
            </p:nvSpPr>
            <p:spPr>
              <a:xfrm>
                <a:off x="595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0" name="Rectangle 39">
                <a:extLst>
                  <a:ext uri="{FF2B5EF4-FFF2-40B4-BE49-F238E27FC236}">
                    <a16:creationId xmlns:a16="http://schemas.microsoft.com/office/drawing/2014/main" id="{5C2CBCD4-F7B8-10AC-A7E9-D627834C47F4}"/>
                  </a:ext>
                </a:extLst>
              </p:cNvPr>
              <p:cNvSpPr>
                <a:spLocks noGrp="1" noRot="1" noMove="1" noResize="1" noEditPoints="1" noAdjustHandles="1" noChangeArrowheads="1" noChangeShapeType="1"/>
              </p:cNvSpPr>
              <p:nvPr/>
            </p:nvSpPr>
            <p:spPr>
              <a:xfrm>
                <a:off x="500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1" name="Rectangle 40">
                <a:extLst>
                  <a:ext uri="{FF2B5EF4-FFF2-40B4-BE49-F238E27FC236}">
                    <a16:creationId xmlns:a16="http://schemas.microsoft.com/office/drawing/2014/main" id="{66D9E2C9-256B-1BCA-4E3B-1B29CB0AAA3C}"/>
                  </a:ext>
                </a:extLst>
              </p:cNvPr>
              <p:cNvSpPr>
                <a:spLocks noGrp="1" noRot="1" noMove="1" noResize="1" noEditPoints="1" noAdjustHandles="1" noChangeArrowheads="1" noChangeShapeType="1"/>
              </p:cNvSpPr>
              <p:nvPr/>
            </p:nvSpPr>
            <p:spPr>
              <a:xfrm>
                <a:off x="406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2" name="Rectangle 41">
                <a:extLst>
                  <a:ext uri="{FF2B5EF4-FFF2-40B4-BE49-F238E27FC236}">
                    <a16:creationId xmlns:a16="http://schemas.microsoft.com/office/drawing/2014/main" id="{D6953217-AC6A-9DDD-B6AC-05AACB154243}"/>
                  </a:ext>
                </a:extLst>
              </p:cNvPr>
              <p:cNvSpPr>
                <a:spLocks noGrp="1" noRot="1" noMove="1" noResize="1" noEditPoints="1" noAdjustHandles="1" noChangeArrowheads="1" noChangeShapeType="1"/>
              </p:cNvSpPr>
              <p:nvPr/>
            </p:nvSpPr>
            <p:spPr>
              <a:xfrm>
                <a:off x="312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3" name="Rectangle 42">
                <a:extLst>
                  <a:ext uri="{FF2B5EF4-FFF2-40B4-BE49-F238E27FC236}">
                    <a16:creationId xmlns:a16="http://schemas.microsoft.com/office/drawing/2014/main" id="{2727609A-DAEA-9773-280E-EC53547CFEA4}"/>
                  </a:ext>
                </a:extLst>
              </p:cNvPr>
              <p:cNvSpPr>
                <a:spLocks noGrp="1" noRot="1" noMove="1" noResize="1" noEditPoints="1" noAdjustHandles="1" noChangeArrowheads="1" noChangeShapeType="1"/>
              </p:cNvSpPr>
              <p:nvPr/>
            </p:nvSpPr>
            <p:spPr>
              <a:xfrm>
                <a:off x="217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4" name="Rectangle 43">
                <a:extLst>
                  <a:ext uri="{FF2B5EF4-FFF2-40B4-BE49-F238E27FC236}">
                    <a16:creationId xmlns:a16="http://schemas.microsoft.com/office/drawing/2014/main" id="{8DBAE6D6-BCC6-5F44-9A83-8F5E9E76EE5A}"/>
                  </a:ext>
                </a:extLst>
              </p:cNvPr>
              <p:cNvSpPr>
                <a:spLocks noGrp="1" noRot="1" noMove="1" noResize="1" noEditPoints="1" noAdjustHandles="1" noChangeArrowheads="1" noChangeShapeType="1"/>
              </p:cNvSpPr>
              <p:nvPr/>
            </p:nvSpPr>
            <p:spPr>
              <a:xfrm>
                <a:off x="123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5" name="Rectangle 44">
                <a:extLst>
                  <a:ext uri="{FF2B5EF4-FFF2-40B4-BE49-F238E27FC236}">
                    <a16:creationId xmlns:a16="http://schemas.microsoft.com/office/drawing/2014/main" id="{E299ECF0-3CA1-4E50-D6C7-4D32807B9141}"/>
                  </a:ext>
                </a:extLst>
              </p:cNvPr>
              <p:cNvSpPr>
                <a:spLocks noGrp="1" noRot="1" noMove="1" noResize="1" noEditPoints="1" noAdjustHandles="1" noChangeArrowheads="1" noChangeShapeType="1"/>
              </p:cNvSpPr>
              <p:nvPr/>
            </p:nvSpPr>
            <p:spPr>
              <a:xfrm rot="5400000">
                <a:off x="5951998" y="-4088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6" name="Rectangle 45">
                <a:extLst>
                  <a:ext uri="{FF2B5EF4-FFF2-40B4-BE49-F238E27FC236}">
                    <a16:creationId xmlns:a16="http://schemas.microsoft.com/office/drawing/2014/main" id="{E0B517DF-3B83-5645-0B9B-FBA83AF4EA70}"/>
                  </a:ext>
                </a:extLst>
              </p:cNvPr>
              <p:cNvSpPr>
                <a:spLocks noGrp="1" noRot="1" noMove="1" noResize="1" noEditPoints="1" noAdjustHandles="1" noChangeArrowheads="1" noChangeShapeType="1"/>
              </p:cNvSpPr>
              <p:nvPr/>
            </p:nvSpPr>
            <p:spPr>
              <a:xfrm rot="5400000">
                <a:off x="5951999" y="-3089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7" name="Rectangle 46">
                <a:extLst>
                  <a:ext uri="{FF2B5EF4-FFF2-40B4-BE49-F238E27FC236}">
                    <a16:creationId xmlns:a16="http://schemas.microsoft.com/office/drawing/2014/main" id="{095B86BD-E1D3-FDCA-2271-FDC8D387164E}"/>
                  </a:ext>
                </a:extLst>
              </p:cNvPr>
              <p:cNvSpPr>
                <a:spLocks noGrp="1" noRot="1" noMove="1" noResize="1" noEditPoints="1" noAdjustHandles="1" noChangeArrowheads="1" noChangeShapeType="1"/>
              </p:cNvSpPr>
              <p:nvPr/>
            </p:nvSpPr>
            <p:spPr>
              <a:xfrm rot="5400000">
                <a:off x="5952000" y="-2090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8" name="Rectangle 47">
                <a:extLst>
                  <a:ext uri="{FF2B5EF4-FFF2-40B4-BE49-F238E27FC236}">
                    <a16:creationId xmlns:a16="http://schemas.microsoft.com/office/drawing/2014/main" id="{3F5F6861-B091-F78B-6D4E-C3A3F9DD88DE}"/>
                  </a:ext>
                </a:extLst>
              </p:cNvPr>
              <p:cNvSpPr>
                <a:spLocks noGrp="1" noRot="1" noMove="1" noResize="1" noEditPoints="1" noAdjustHandles="1" noChangeArrowheads="1" noChangeShapeType="1"/>
              </p:cNvSpPr>
              <p:nvPr/>
            </p:nvSpPr>
            <p:spPr>
              <a:xfrm rot="5400000">
                <a:off x="5952001" y="-1091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9" name="Rectangle 48">
                <a:extLst>
                  <a:ext uri="{FF2B5EF4-FFF2-40B4-BE49-F238E27FC236}">
                    <a16:creationId xmlns:a16="http://schemas.microsoft.com/office/drawing/2014/main" id="{932041E8-8CC1-3CED-700A-DC21406433B0}"/>
                  </a:ext>
                </a:extLst>
              </p:cNvPr>
              <p:cNvSpPr>
                <a:spLocks noGrp="1" noRot="1" noMove="1" noResize="1" noEditPoints="1" noAdjustHandles="1" noChangeArrowheads="1" noChangeShapeType="1"/>
              </p:cNvSpPr>
              <p:nvPr/>
            </p:nvSpPr>
            <p:spPr>
              <a:xfrm rot="5400000">
                <a:off x="5952002" y="-92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grpSp>
        <p:grpSp>
          <p:nvGrpSpPr>
            <p:cNvPr id="11" name="ADAPT GRID MARGIN">
              <a:extLst>
                <a:ext uri="{FF2B5EF4-FFF2-40B4-BE49-F238E27FC236}">
                  <a16:creationId xmlns:a16="http://schemas.microsoft.com/office/drawing/2014/main" id="{3E44C984-8C1D-E31F-B37E-06069FE3BECB}"/>
                </a:ext>
              </a:extLst>
            </p:cNvPr>
            <p:cNvGrpSpPr>
              <a:grpSpLocks noGrp="1" noUngrp="1" noRot="1" noMove="1" noResize="1"/>
            </p:cNvGrpSpPr>
            <p:nvPr/>
          </p:nvGrpSpPr>
          <p:grpSpPr>
            <a:xfrm>
              <a:off x="0" y="0"/>
              <a:ext cx="12192000" cy="6858000"/>
              <a:chOff x="0" y="0"/>
              <a:chExt cx="12192000" cy="6858000"/>
            </a:xfrm>
          </p:grpSpPr>
          <p:sp>
            <p:nvSpPr>
              <p:cNvPr id="30" name="Rectangle 29">
                <a:extLst>
                  <a:ext uri="{FF2B5EF4-FFF2-40B4-BE49-F238E27FC236}">
                    <a16:creationId xmlns:a16="http://schemas.microsoft.com/office/drawing/2014/main" id="{906B3E94-BF69-5404-DC42-1CA26715E528}"/>
                  </a:ext>
                </a:extLst>
              </p:cNvPr>
              <p:cNvSpPr>
                <a:spLocks noGrp="1" noRot="1" noMove="1" noResize="1" noEditPoints="1" noAdjustHandles="1" noChangeArrowheads="1" noChangeShapeType="1"/>
              </p:cNvSpPr>
              <p:nvPr/>
            </p:nvSpPr>
            <p:spPr>
              <a:xfrm>
                <a:off x="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1" name="Rectangle 30">
                <a:extLst>
                  <a:ext uri="{FF2B5EF4-FFF2-40B4-BE49-F238E27FC236}">
                    <a16:creationId xmlns:a16="http://schemas.microsoft.com/office/drawing/2014/main" id="{95D0A5C9-7CC4-95C7-E4E1-88C0B4667F36}"/>
                  </a:ext>
                </a:extLst>
              </p:cNvPr>
              <p:cNvSpPr>
                <a:spLocks noGrp="1" noRot="1" noMove="1" noResize="1" noEditPoints="1" noAdjustHandles="1" noChangeArrowheads="1" noChangeShapeType="1"/>
              </p:cNvSpPr>
              <p:nvPr/>
            </p:nvSpPr>
            <p:spPr>
              <a:xfrm>
                <a:off x="1161600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2" name="Rectangle 31">
                <a:extLst>
                  <a:ext uri="{FF2B5EF4-FFF2-40B4-BE49-F238E27FC236}">
                    <a16:creationId xmlns:a16="http://schemas.microsoft.com/office/drawing/2014/main" id="{13C0C797-1F6C-BA17-587D-D6C6FC64AFE5}"/>
                  </a:ext>
                </a:extLst>
              </p:cNvPr>
              <p:cNvSpPr>
                <a:spLocks noGrp="1" noRot="1" noMove="1" noResize="1" noEditPoints="1" noAdjustHandles="1" noChangeArrowheads="1" noChangeShapeType="1"/>
              </p:cNvSpPr>
              <p:nvPr/>
            </p:nvSpPr>
            <p:spPr>
              <a:xfrm rot="5400000">
                <a:off x="5808000" y="474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3" name="Rectangle 32">
                <a:extLst>
                  <a:ext uri="{FF2B5EF4-FFF2-40B4-BE49-F238E27FC236}">
                    <a16:creationId xmlns:a16="http://schemas.microsoft.com/office/drawing/2014/main" id="{10F2A291-8861-B23F-AB28-35DD2F5E7E38}"/>
                  </a:ext>
                </a:extLst>
              </p:cNvPr>
              <p:cNvSpPr>
                <a:spLocks noGrp="1" noRot="1" noMove="1" noResize="1" noEditPoints="1" noAdjustHandles="1" noChangeArrowheads="1" noChangeShapeType="1"/>
              </p:cNvSpPr>
              <p:nvPr/>
            </p:nvSpPr>
            <p:spPr>
              <a:xfrm rot="5400000">
                <a:off x="5808000" y="-5808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grpSp>
        <p:grpSp>
          <p:nvGrpSpPr>
            <p:cNvPr id="12" name="ADAPT GRID 12x6">
              <a:extLst>
                <a:ext uri="{FF2B5EF4-FFF2-40B4-BE49-F238E27FC236}">
                  <a16:creationId xmlns:a16="http://schemas.microsoft.com/office/drawing/2014/main" id="{BD874993-36B7-F0DD-34B0-2B082E5A08A1}"/>
                </a:ext>
              </a:extLst>
            </p:cNvPr>
            <p:cNvGrpSpPr>
              <a:grpSpLocks noGrp="1" noUngrp="1" noRot="1" noMove="1" noResize="1"/>
            </p:cNvGrpSpPr>
            <p:nvPr/>
          </p:nvGrpSpPr>
          <p:grpSpPr>
            <a:xfrm>
              <a:off x="575996" y="575999"/>
              <a:ext cx="11040004" cy="5706002"/>
              <a:chOff x="575996" y="575999"/>
              <a:chExt cx="11040004" cy="5706002"/>
            </a:xfrm>
          </p:grpSpPr>
          <p:cxnSp>
            <p:nvCxnSpPr>
              <p:cNvPr id="13" name="Straight Connector 12">
                <a:extLst>
                  <a:ext uri="{FF2B5EF4-FFF2-40B4-BE49-F238E27FC236}">
                    <a16:creationId xmlns:a16="http://schemas.microsoft.com/office/drawing/2014/main" id="{771E0B55-F36C-3ED6-BED9-6760ECA289A1}"/>
                  </a:ext>
                </a:extLst>
              </p:cNvPr>
              <p:cNvCxnSpPr>
                <a:cxnSpLocks noGrp="1" noRot="1" noMove="1" noResize="1" noEditPoints="1" noAdjustHandles="1" noChangeArrowheads="1" noChangeShapeType="1"/>
              </p:cNvCxnSpPr>
              <p:nvPr/>
            </p:nvCxnSpPr>
            <p:spPr>
              <a:xfrm>
                <a:off x="1081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4" name="Straight Connector 13">
                <a:extLst>
                  <a:ext uri="{FF2B5EF4-FFF2-40B4-BE49-F238E27FC236}">
                    <a16:creationId xmlns:a16="http://schemas.microsoft.com/office/drawing/2014/main" id="{38E61527-DA7D-9549-959E-9E324AB13F28}"/>
                  </a:ext>
                </a:extLst>
              </p:cNvPr>
              <p:cNvCxnSpPr>
                <a:cxnSpLocks noGrp="1" noRot="1" noMove="1" noResize="1" noEditPoints="1" noAdjustHandles="1" noChangeArrowheads="1" noChangeShapeType="1"/>
              </p:cNvCxnSpPr>
              <p:nvPr/>
            </p:nvCxnSpPr>
            <p:spPr>
              <a:xfrm>
                <a:off x="987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5" name="Straight Connector 14">
                <a:extLst>
                  <a:ext uri="{FF2B5EF4-FFF2-40B4-BE49-F238E27FC236}">
                    <a16:creationId xmlns:a16="http://schemas.microsoft.com/office/drawing/2014/main" id="{7C8F390E-82A7-8F43-078D-4B7599A2C4E8}"/>
                  </a:ext>
                </a:extLst>
              </p:cNvPr>
              <p:cNvCxnSpPr>
                <a:cxnSpLocks noGrp="1" noRot="1" noMove="1" noResize="1" noEditPoints="1" noAdjustHandles="1" noChangeArrowheads="1" noChangeShapeType="1"/>
              </p:cNvCxnSpPr>
              <p:nvPr/>
            </p:nvCxnSpPr>
            <p:spPr>
              <a:xfrm>
                <a:off x="892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6" name="Straight Connector 15">
                <a:extLst>
                  <a:ext uri="{FF2B5EF4-FFF2-40B4-BE49-F238E27FC236}">
                    <a16:creationId xmlns:a16="http://schemas.microsoft.com/office/drawing/2014/main" id="{BADEF334-97B1-0A6D-567E-E1E4F645004A}"/>
                  </a:ext>
                </a:extLst>
              </p:cNvPr>
              <p:cNvCxnSpPr>
                <a:cxnSpLocks noGrp="1" noRot="1" noMove="1" noResize="1" noEditPoints="1" noAdjustHandles="1" noChangeArrowheads="1" noChangeShapeType="1"/>
              </p:cNvCxnSpPr>
              <p:nvPr/>
            </p:nvCxnSpPr>
            <p:spPr>
              <a:xfrm>
                <a:off x="798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7" name="Straight Connector 16">
                <a:extLst>
                  <a:ext uri="{FF2B5EF4-FFF2-40B4-BE49-F238E27FC236}">
                    <a16:creationId xmlns:a16="http://schemas.microsoft.com/office/drawing/2014/main" id="{AB1FC4C2-24E8-5D83-2167-42867899F44F}"/>
                  </a:ext>
                </a:extLst>
              </p:cNvPr>
              <p:cNvCxnSpPr>
                <a:cxnSpLocks noGrp="1" noRot="1" noMove="1" noResize="1" noEditPoints="1" noAdjustHandles="1" noChangeArrowheads="1" noChangeShapeType="1"/>
              </p:cNvCxnSpPr>
              <p:nvPr/>
            </p:nvCxnSpPr>
            <p:spPr>
              <a:xfrm>
                <a:off x="704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8" name="Straight Connector 17">
                <a:extLst>
                  <a:ext uri="{FF2B5EF4-FFF2-40B4-BE49-F238E27FC236}">
                    <a16:creationId xmlns:a16="http://schemas.microsoft.com/office/drawing/2014/main" id="{4418B09E-A25C-940C-E93D-C027B4CC498B}"/>
                  </a:ext>
                </a:extLst>
              </p:cNvPr>
              <p:cNvCxnSpPr>
                <a:cxnSpLocks noGrp="1" noRot="1" noMove="1" noResize="1" noEditPoints="1" noAdjustHandles="1" noChangeArrowheads="1" noChangeShapeType="1"/>
              </p:cNvCxnSpPr>
              <p:nvPr/>
            </p:nvCxnSpPr>
            <p:spPr>
              <a:xfrm>
                <a:off x="609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9" name="Straight Connector 18">
                <a:extLst>
                  <a:ext uri="{FF2B5EF4-FFF2-40B4-BE49-F238E27FC236}">
                    <a16:creationId xmlns:a16="http://schemas.microsoft.com/office/drawing/2014/main" id="{217B809E-AA04-83E0-6037-55F98ACA8ADB}"/>
                  </a:ext>
                </a:extLst>
              </p:cNvPr>
              <p:cNvCxnSpPr>
                <a:cxnSpLocks noGrp="1" noRot="1" noMove="1" noResize="1" noEditPoints="1" noAdjustHandles="1" noChangeArrowheads="1" noChangeShapeType="1"/>
              </p:cNvCxnSpPr>
              <p:nvPr/>
            </p:nvCxnSpPr>
            <p:spPr>
              <a:xfrm>
                <a:off x="515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0" name="Straight Connector 19">
                <a:extLst>
                  <a:ext uri="{FF2B5EF4-FFF2-40B4-BE49-F238E27FC236}">
                    <a16:creationId xmlns:a16="http://schemas.microsoft.com/office/drawing/2014/main" id="{107F0265-7715-5C0F-22BB-4591CB02F26B}"/>
                  </a:ext>
                </a:extLst>
              </p:cNvPr>
              <p:cNvCxnSpPr>
                <a:cxnSpLocks noGrp="1" noRot="1" noMove="1" noResize="1" noEditPoints="1" noAdjustHandles="1" noChangeArrowheads="1" noChangeShapeType="1"/>
              </p:cNvCxnSpPr>
              <p:nvPr/>
            </p:nvCxnSpPr>
            <p:spPr>
              <a:xfrm>
                <a:off x="420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1" name="Straight Connector 20">
                <a:extLst>
                  <a:ext uri="{FF2B5EF4-FFF2-40B4-BE49-F238E27FC236}">
                    <a16:creationId xmlns:a16="http://schemas.microsoft.com/office/drawing/2014/main" id="{2A96387E-86AC-B209-1260-CA538BA782F6}"/>
                  </a:ext>
                </a:extLst>
              </p:cNvPr>
              <p:cNvCxnSpPr>
                <a:cxnSpLocks noGrp="1" noRot="1" noMove="1" noResize="1" noEditPoints="1" noAdjustHandles="1" noChangeArrowheads="1" noChangeShapeType="1"/>
              </p:cNvCxnSpPr>
              <p:nvPr/>
            </p:nvCxnSpPr>
            <p:spPr>
              <a:xfrm>
                <a:off x="326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2" name="Straight Connector 21">
                <a:extLst>
                  <a:ext uri="{FF2B5EF4-FFF2-40B4-BE49-F238E27FC236}">
                    <a16:creationId xmlns:a16="http://schemas.microsoft.com/office/drawing/2014/main" id="{7F9B1C23-5079-F94F-5427-5563D3C6F842}"/>
                  </a:ext>
                </a:extLst>
              </p:cNvPr>
              <p:cNvCxnSpPr>
                <a:cxnSpLocks noGrp="1" noRot="1" noMove="1" noResize="1" noEditPoints="1" noAdjustHandles="1" noChangeArrowheads="1" noChangeShapeType="1"/>
              </p:cNvCxnSpPr>
              <p:nvPr/>
            </p:nvCxnSpPr>
            <p:spPr>
              <a:xfrm>
                <a:off x="232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3" name="Straight Connector 22">
                <a:extLst>
                  <a:ext uri="{FF2B5EF4-FFF2-40B4-BE49-F238E27FC236}">
                    <a16:creationId xmlns:a16="http://schemas.microsoft.com/office/drawing/2014/main" id="{EC173772-99DB-76B5-32EC-25BEE9F921D1}"/>
                  </a:ext>
                </a:extLst>
              </p:cNvPr>
              <p:cNvCxnSpPr>
                <a:cxnSpLocks noGrp="1" noRot="1" noMove="1" noResize="1" noEditPoints="1" noAdjustHandles="1" noChangeArrowheads="1" noChangeShapeType="1"/>
              </p:cNvCxnSpPr>
              <p:nvPr/>
            </p:nvCxnSpPr>
            <p:spPr>
              <a:xfrm>
                <a:off x="137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4" name="Straight Connector 23">
                <a:extLst>
                  <a:ext uri="{FF2B5EF4-FFF2-40B4-BE49-F238E27FC236}">
                    <a16:creationId xmlns:a16="http://schemas.microsoft.com/office/drawing/2014/main" id="{2B748BE1-77FA-5F2B-144A-913C976C1E32}"/>
                  </a:ext>
                </a:extLst>
              </p:cNvPr>
              <p:cNvCxnSpPr>
                <a:cxnSpLocks noGrp="1" noRot="1" noMove="1" noResize="1" noEditPoints="1" noAdjustHandles="1" noChangeArrowheads="1" noChangeShapeType="1"/>
              </p:cNvCxnSpPr>
              <p:nvPr/>
            </p:nvCxnSpPr>
            <p:spPr>
              <a:xfrm rot="5400000">
                <a:off x="6095998" y="-4088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5" name="Straight Connector 24">
                <a:extLst>
                  <a:ext uri="{FF2B5EF4-FFF2-40B4-BE49-F238E27FC236}">
                    <a16:creationId xmlns:a16="http://schemas.microsoft.com/office/drawing/2014/main" id="{14941C01-DF43-DD20-CD7E-70B526E847F6}"/>
                  </a:ext>
                </a:extLst>
              </p:cNvPr>
              <p:cNvCxnSpPr>
                <a:cxnSpLocks noGrp="1" noRot="1" noMove="1" noResize="1" noEditPoints="1" noAdjustHandles="1" noChangeArrowheads="1" noChangeShapeType="1"/>
              </p:cNvCxnSpPr>
              <p:nvPr/>
            </p:nvCxnSpPr>
            <p:spPr>
              <a:xfrm rot="5400000">
                <a:off x="6095999" y="-3089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6" name="Straight Connector 25">
                <a:extLst>
                  <a:ext uri="{FF2B5EF4-FFF2-40B4-BE49-F238E27FC236}">
                    <a16:creationId xmlns:a16="http://schemas.microsoft.com/office/drawing/2014/main" id="{E4A2991C-2C9D-6CC2-B367-486265C3DAE2}"/>
                  </a:ext>
                </a:extLst>
              </p:cNvPr>
              <p:cNvCxnSpPr>
                <a:cxnSpLocks noGrp="1" noRot="1" noMove="1" noResize="1" noEditPoints="1" noAdjustHandles="1" noChangeArrowheads="1" noChangeShapeType="1"/>
              </p:cNvCxnSpPr>
              <p:nvPr/>
            </p:nvCxnSpPr>
            <p:spPr>
              <a:xfrm rot="5400000">
                <a:off x="6096000" y="-2090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7" name="Straight Connector 26">
                <a:extLst>
                  <a:ext uri="{FF2B5EF4-FFF2-40B4-BE49-F238E27FC236}">
                    <a16:creationId xmlns:a16="http://schemas.microsoft.com/office/drawing/2014/main" id="{E0C62C01-AB0E-2F52-32E2-223C9195BBBF}"/>
                  </a:ext>
                </a:extLst>
              </p:cNvPr>
              <p:cNvCxnSpPr>
                <a:cxnSpLocks noGrp="1" noRot="1" noMove="1" noResize="1" noEditPoints="1" noAdjustHandles="1" noChangeArrowheads="1" noChangeShapeType="1"/>
              </p:cNvCxnSpPr>
              <p:nvPr/>
            </p:nvCxnSpPr>
            <p:spPr>
              <a:xfrm rot="5400000">
                <a:off x="6096001" y="-1091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8" name="Straight Connector 27">
                <a:extLst>
                  <a:ext uri="{FF2B5EF4-FFF2-40B4-BE49-F238E27FC236}">
                    <a16:creationId xmlns:a16="http://schemas.microsoft.com/office/drawing/2014/main" id="{1508040B-D30D-00EB-6897-A971328ADB2D}"/>
                  </a:ext>
                </a:extLst>
              </p:cNvPr>
              <p:cNvCxnSpPr>
                <a:cxnSpLocks noGrp="1" noRot="1" noMove="1" noResize="1" noEditPoints="1" noAdjustHandles="1" noChangeArrowheads="1" noChangeShapeType="1"/>
              </p:cNvCxnSpPr>
              <p:nvPr/>
            </p:nvCxnSpPr>
            <p:spPr>
              <a:xfrm rot="5400000">
                <a:off x="6096002" y="-92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sp>
            <p:nvSpPr>
              <p:cNvPr id="29" name="Rectangle 28">
                <a:extLst>
                  <a:ext uri="{FF2B5EF4-FFF2-40B4-BE49-F238E27FC236}">
                    <a16:creationId xmlns:a16="http://schemas.microsoft.com/office/drawing/2014/main" id="{AC0CA8A0-CE1F-6401-2E55-356F57DDD456}"/>
                  </a:ext>
                </a:extLst>
              </p:cNvPr>
              <p:cNvSpPr>
                <a:spLocks noGrp="1" noRot="1" noMove="1" noResize="1" noEditPoints="1" noAdjustHandles="1" noChangeArrowheads="1" noChangeShapeType="1"/>
              </p:cNvSpPr>
              <p:nvPr/>
            </p:nvSpPr>
            <p:spPr>
              <a:xfrm>
                <a:off x="575996" y="575999"/>
                <a:ext cx="11039998" cy="5705999"/>
              </a:xfrm>
              <a:prstGeom prst="rect">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grpSp>
      </p:grpSp>
      <p:sp>
        <p:nvSpPr>
          <p:cNvPr id="2" name="Text Placeholder 1">
            <a:extLst>
              <a:ext uri="{FF2B5EF4-FFF2-40B4-BE49-F238E27FC236}">
                <a16:creationId xmlns:a16="http://schemas.microsoft.com/office/drawing/2014/main" id="{99A1AF14-76E0-30CA-280C-B9E4257009FD}"/>
              </a:ext>
            </a:extLst>
          </p:cNvPr>
          <p:cNvSpPr>
            <a:spLocks noGrp="1"/>
          </p:cNvSpPr>
          <p:nvPr>
            <p:ph type="body" sz="quarter" idx="10"/>
          </p:nvPr>
        </p:nvSpPr>
        <p:spPr/>
        <p:txBody>
          <a:bodyPr/>
          <a:lstStyle/>
          <a:p>
            <a:r>
              <a:rPr lang="en-AU">
                <a:latin typeface="Helvetica"/>
                <a:cs typeface="Helvetica"/>
              </a:rPr>
              <a:t>Education</a:t>
            </a:r>
            <a:endParaRPr lang="en-PH"/>
          </a:p>
        </p:txBody>
      </p:sp>
      <p:sp>
        <p:nvSpPr>
          <p:cNvPr id="3" name="Content Placeholder 2">
            <a:extLst>
              <a:ext uri="{FF2B5EF4-FFF2-40B4-BE49-F238E27FC236}">
                <a16:creationId xmlns:a16="http://schemas.microsoft.com/office/drawing/2014/main" id="{3EE7F257-5A47-579E-E5A0-E3BF8FEC5EB4}"/>
              </a:ext>
            </a:extLst>
          </p:cNvPr>
          <p:cNvSpPr>
            <a:spLocks noGrp="1"/>
          </p:cNvSpPr>
          <p:nvPr>
            <p:ph sz="quarter" idx="11"/>
          </p:nvPr>
        </p:nvSpPr>
        <p:spPr/>
        <p:txBody>
          <a:bodyPr/>
          <a:lstStyle/>
          <a:p>
            <a:r>
              <a:rPr lang="en-AU" sz="4000">
                <a:latin typeface="Helvetica"/>
                <a:cs typeface="Helvetica"/>
              </a:rPr>
              <a:t>AI governance and oversight </a:t>
            </a:r>
          </a:p>
          <a:p>
            <a:endParaRPr lang="en-PH"/>
          </a:p>
        </p:txBody>
      </p:sp>
    </p:spTree>
    <p:extLst>
      <p:ext uri="{BB962C8B-B14F-4D97-AF65-F5344CB8AC3E}">
        <p14:creationId xmlns:p14="http://schemas.microsoft.com/office/powerpoint/2010/main" val="4027026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41FE4-D0B7-102D-C105-0AE4DC4E863D}"/>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86495442-80F8-EAF3-AED5-A0D121C0FA49}"/>
              </a:ext>
            </a:extLst>
          </p:cNvPr>
          <p:cNvSpPr>
            <a:spLocks noGrp="1"/>
          </p:cNvSpPr>
          <p:nvPr>
            <p:ph sz="quarter" idx="10"/>
          </p:nvPr>
        </p:nvSpPr>
        <p:spPr/>
        <p:txBody>
          <a:bodyPr/>
          <a:lstStyle/>
          <a:p>
            <a:r>
              <a:rPr lang="en-US">
                <a:solidFill>
                  <a:prstClr val="black"/>
                </a:solidFill>
                <a:latin typeface="Helvetica"/>
              </a:rPr>
              <a:t>AI governance leadership</a:t>
            </a:r>
          </a:p>
          <a:p>
            <a:endParaRPr lang="en-PH"/>
          </a:p>
        </p:txBody>
      </p:sp>
      <p:sp>
        <p:nvSpPr>
          <p:cNvPr id="9" name="Content Placeholder 8">
            <a:extLst>
              <a:ext uri="{FF2B5EF4-FFF2-40B4-BE49-F238E27FC236}">
                <a16:creationId xmlns:a16="http://schemas.microsoft.com/office/drawing/2014/main" id="{8EF0A0D2-9CCE-7B0B-024A-494AFD70355B}"/>
              </a:ext>
            </a:extLst>
          </p:cNvPr>
          <p:cNvSpPr>
            <a:spLocks noGrp="1"/>
          </p:cNvSpPr>
          <p:nvPr>
            <p:ph sz="quarter" idx="11"/>
          </p:nvPr>
        </p:nvSpPr>
        <p:spPr/>
        <p:txBody>
          <a:bodyPr/>
          <a:lstStyle/>
          <a:p>
            <a:r>
              <a:rPr lang="en-US"/>
              <a:t>ADAPT CIO and Data and AI Edge Survey in Feb and Apr 2026. Sample size: 418 Australian CIOs and CDAOs, 25 from Education</a:t>
            </a:r>
          </a:p>
          <a:p>
            <a:endParaRPr lang="en-PH"/>
          </a:p>
        </p:txBody>
      </p:sp>
      <p:pic>
        <p:nvPicPr>
          <p:cNvPr id="3" name="Graphic 2">
            <a:extLst>
              <a:ext uri="{FF2B5EF4-FFF2-40B4-BE49-F238E27FC236}">
                <a16:creationId xmlns:a16="http://schemas.microsoft.com/office/drawing/2014/main" id="{AD729F09-2250-11AC-D0CF-A27DB3C2646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54782" y="809656"/>
            <a:ext cx="11723076" cy="5664862"/>
          </a:xfrm>
          <a:prstGeom prst="rect">
            <a:avLst/>
          </a:prstGeom>
        </p:spPr>
      </p:pic>
    </p:spTree>
    <p:extLst>
      <p:ext uri="{BB962C8B-B14F-4D97-AF65-F5344CB8AC3E}">
        <p14:creationId xmlns:p14="http://schemas.microsoft.com/office/powerpoint/2010/main" val="3131720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808478BF-323C-2CEB-33AE-C0FDC628E190}"/>
              </a:ext>
            </a:extLst>
          </p:cNvPr>
          <p:cNvSpPr>
            <a:spLocks noGrp="1"/>
          </p:cNvSpPr>
          <p:nvPr>
            <p:ph sz="quarter" idx="10"/>
          </p:nvPr>
        </p:nvSpPr>
        <p:spPr/>
        <p:txBody>
          <a:bodyPr/>
          <a:lstStyle/>
          <a:p>
            <a:r>
              <a:rPr lang="en-US" sz="2000">
                <a:solidFill>
                  <a:prstClr val="black"/>
                </a:solidFill>
                <a:latin typeface="Helvetica"/>
              </a:rPr>
              <a:t>What percentage of AI pilots, tools or models in your </a:t>
            </a:r>
            <a:r>
              <a:rPr lang="en-US" sz="2000" err="1">
                <a:solidFill>
                  <a:prstClr val="black"/>
                </a:solidFill>
                <a:latin typeface="Helvetica"/>
              </a:rPr>
              <a:t>organisation</a:t>
            </a:r>
            <a:r>
              <a:rPr lang="en-US" sz="2000">
                <a:solidFill>
                  <a:prstClr val="black"/>
                </a:solidFill>
                <a:latin typeface="Helvetica"/>
              </a:rPr>
              <a:t> are known </a:t>
            </a:r>
            <a:br>
              <a:rPr lang="en-US" sz="2000">
                <a:solidFill>
                  <a:prstClr val="black"/>
                </a:solidFill>
                <a:latin typeface="Helvetica"/>
              </a:rPr>
            </a:br>
            <a:r>
              <a:rPr lang="en-US" sz="2000">
                <a:solidFill>
                  <a:prstClr val="black"/>
                </a:solidFill>
                <a:latin typeface="Helvetica"/>
              </a:rPr>
              <a:t>and covered by formal governance or risk frameworks?</a:t>
            </a:r>
            <a:endParaRPr lang="en-PH" sz="2000"/>
          </a:p>
        </p:txBody>
      </p:sp>
      <p:sp>
        <p:nvSpPr>
          <p:cNvPr id="8" name="Content Placeholder 7">
            <a:extLst>
              <a:ext uri="{FF2B5EF4-FFF2-40B4-BE49-F238E27FC236}">
                <a16:creationId xmlns:a16="http://schemas.microsoft.com/office/drawing/2014/main" id="{58398E0A-EB24-169B-A51E-83C24261CA1C}"/>
              </a:ext>
            </a:extLst>
          </p:cNvPr>
          <p:cNvSpPr>
            <a:spLocks noGrp="1"/>
          </p:cNvSpPr>
          <p:nvPr>
            <p:ph sz="quarter" idx="11"/>
          </p:nvPr>
        </p:nvSpPr>
        <p:spPr/>
        <p:txBody>
          <a:bodyPr/>
          <a:lstStyle/>
          <a:p>
            <a:r>
              <a:rPr lang="en-US"/>
              <a:t>ADAPT CIO and Data and AI Edge Survey in Feb and Apr 2026. Sample size: 383 Australian CIOs and CDAOs, 24 from Education</a:t>
            </a:r>
          </a:p>
          <a:p>
            <a:endParaRPr lang="en-PH"/>
          </a:p>
        </p:txBody>
      </p:sp>
      <p:pic>
        <p:nvPicPr>
          <p:cNvPr id="3" name="Graphic 2">
            <a:extLst>
              <a:ext uri="{FF2B5EF4-FFF2-40B4-BE49-F238E27FC236}">
                <a16:creationId xmlns:a16="http://schemas.microsoft.com/office/drawing/2014/main" id="{9C54B538-B130-B940-0108-78B5C71BF76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54558" y="1097628"/>
            <a:ext cx="11682884" cy="52896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8DDE8-D53F-4051-9682-06B9E09FE75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B6EE8CA-7845-8C90-0C4B-F75AB1468CC0}"/>
              </a:ext>
            </a:extLst>
          </p:cNvPr>
          <p:cNvSpPr txBox="1"/>
          <p:nvPr/>
        </p:nvSpPr>
        <p:spPr>
          <a:xfrm>
            <a:off x="542593" y="1993886"/>
            <a:ext cx="3424973" cy="3738780"/>
          </a:xfrm>
          <a:prstGeom prst="rect">
            <a:avLst/>
          </a:prstGeom>
          <a:noFill/>
        </p:spPr>
        <p:txBody>
          <a:bodyPr wrap="square" lIns="91440" tIns="45720" rIns="91440" bIns="45720" rtlCol="0" anchor="t">
            <a:spAutoFit/>
          </a:bodyPr>
          <a:lstStyle/>
          <a:p>
            <a:pPr marL="171450" marR="0" lvl="0" indent="-171450" algn="l" defTabSz="914400" rtl="0" eaLnBrk="1" fontAlgn="auto" latinLnBrk="0" hangingPunct="1">
              <a:lnSpc>
                <a:spcPct val="140000"/>
              </a:lnSpc>
              <a:spcBef>
                <a:spcPts val="0"/>
              </a:spcBef>
              <a:spcAft>
                <a:spcPts val="1200"/>
              </a:spcAft>
              <a:buClr>
                <a:srgbClr val="E7534F"/>
              </a:buClr>
              <a:buFont typeface="Arial" panose="020B0604020202020204" pitchFamily="34" charset="0"/>
              <a:buChar char="•"/>
            </a:pPr>
            <a:r>
              <a:rPr kumimoji="0" lang="en-AU" sz="1200" b="0" i="0" u="none" strike="noStrike" kern="1200" cap="none" spc="0" baseline="0">
                <a:ln>
                  <a:noFill/>
                </a:ln>
                <a:solidFill>
                  <a:prstClr val="black"/>
                </a:solidFill>
                <a:effectLst/>
                <a:latin typeface="Helvetica"/>
                <a:ea typeface="+mn-ea"/>
                <a:cs typeface="Helvetica"/>
              </a:rPr>
              <a:t>IT owns governance: 52% say </a:t>
            </a:r>
            <a:r>
              <a:rPr lang="en-AU" sz="1200">
                <a:solidFill>
                  <a:prstClr val="black"/>
                </a:solidFill>
                <a:latin typeface="Helvetica"/>
                <a:cs typeface="Helvetica"/>
              </a:rPr>
              <a:t>CIOs</a:t>
            </a:r>
            <a:r>
              <a:rPr kumimoji="0" lang="en-AU" sz="1200" b="0" i="0" u="none" strike="noStrike" kern="1200" cap="none" spc="0" baseline="0">
                <a:ln>
                  <a:noFill/>
                </a:ln>
                <a:solidFill>
                  <a:prstClr val="black"/>
                </a:solidFill>
                <a:effectLst/>
                <a:latin typeface="Helvetica"/>
                <a:ea typeface="+mn-ea"/>
                <a:cs typeface="Helvetica"/>
              </a:rPr>
              <a:t> and </a:t>
            </a:r>
            <a:r>
              <a:rPr lang="en-AU" sz="1200">
                <a:solidFill>
                  <a:prstClr val="black"/>
                </a:solidFill>
                <a:latin typeface="Helvetica"/>
                <a:cs typeface="Helvetica"/>
              </a:rPr>
              <a:t>other senior tech execs lead</a:t>
            </a:r>
            <a:r>
              <a:rPr kumimoji="0" lang="en-AU" sz="1200" b="0" i="0" u="none" strike="noStrike" kern="1200" cap="none" spc="0" baseline="0">
                <a:ln>
                  <a:noFill/>
                </a:ln>
                <a:solidFill>
                  <a:prstClr val="black"/>
                </a:solidFill>
                <a:effectLst/>
                <a:latin typeface="Helvetica"/>
                <a:ea typeface="+mn-ea"/>
                <a:cs typeface="Helvetica"/>
              </a:rPr>
              <a:t>, </a:t>
            </a:r>
            <a:r>
              <a:rPr lang="en-AU" sz="1200">
                <a:solidFill>
                  <a:prstClr val="black"/>
                </a:solidFill>
                <a:latin typeface="Helvetica"/>
                <a:cs typeface="Helvetica"/>
              </a:rPr>
              <a:t>compared with </a:t>
            </a:r>
            <a:r>
              <a:rPr kumimoji="0" lang="en-AU" sz="1200" b="0" i="0" u="none" strike="noStrike" kern="1200" cap="none" spc="0" baseline="0">
                <a:ln>
                  <a:noFill/>
                </a:ln>
                <a:solidFill>
                  <a:prstClr val="black"/>
                </a:solidFill>
                <a:effectLst/>
                <a:latin typeface="Helvetica"/>
                <a:ea typeface="+mn-ea"/>
                <a:cs typeface="Helvetica"/>
              </a:rPr>
              <a:t>only 8% who name a chief data or digital leader (22% across all sectors).</a:t>
            </a:r>
            <a:endParaRPr lang="en-US"/>
          </a:p>
          <a:p>
            <a:pPr marL="171450" indent="-171450">
              <a:lnSpc>
                <a:spcPct val="140000"/>
              </a:lnSpc>
              <a:spcAft>
                <a:spcPts val="1200"/>
              </a:spcAft>
              <a:buClr>
                <a:srgbClr val="E7534F"/>
              </a:buClr>
              <a:buFont typeface="Arial" panose="020B0604020202020204" pitchFamily="34" charset="0"/>
              <a:buChar char="•"/>
            </a:pPr>
            <a:r>
              <a:rPr kumimoji="0" lang="en-AU" sz="1200" b="0" i="0" u="none" strike="noStrike" kern="1200" cap="none" spc="0" baseline="0">
                <a:ln>
                  <a:noFill/>
                </a:ln>
                <a:solidFill>
                  <a:prstClr val="black"/>
                </a:solidFill>
                <a:effectLst/>
                <a:latin typeface="Helvetica"/>
                <a:ea typeface="+mn-ea"/>
                <a:cs typeface="Helvetica"/>
              </a:rPr>
              <a:t>Data leadership </a:t>
            </a:r>
            <a:r>
              <a:rPr lang="en-AU" sz="1200">
                <a:solidFill>
                  <a:prstClr val="black"/>
                </a:solidFill>
                <a:latin typeface="Helvetica"/>
                <a:cs typeface="Helvetica"/>
              </a:rPr>
              <a:t>comes</a:t>
            </a:r>
            <a:r>
              <a:rPr kumimoji="0" lang="en-AU" sz="1200" b="0" i="0" u="none" strike="noStrike" kern="1200" cap="none" spc="0" baseline="0">
                <a:ln>
                  <a:noFill/>
                </a:ln>
                <a:solidFill>
                  <a:prstClr val="black"/>
                </a:solidFill>
                <a:effectLst/>
                <a:latin typeface="Helvetica"/>
                <a:ea typeface="+mn-ea"/>
                <a:cs typeface="Helvetica"/>
              </a:rPr>
              <a:t> next: 35% say data and digital </a:t>
            </a:r>
            <a:r>
              <a:rPr lang="en-AU" sz="1200">
                <a:solidFill>
                  <a:prstClr val="black"/>
                </a:solidFill>
                <a:latin typeface="Helvetica"/>
                <a:cs typeface="Helvetica"/>
              </a:rPr>
              <a:t>execs should</a:t>
            </a:r>
            <a:r>
              <a:rPr kumimoji="0" lang="en-AU" sz="1200" b="0" i="0" u="none" strike="noStrike" kern="1200" cap="none" spc="0" baseline="0">
                <a:ln>
                  <a:noFill/>
                </a:ln>
                <a:solidFill>
                  <a:prstClr val="black"/>
                </a:solidFill>
                <a:effectLst/>
                <a:latin typeface="Helvetica"/>
                <a:ea typeface="+mn-ea"/>
                <a:cs typeface="Helvetica"/>
              </a:rPr>
              <a:t> lead (29% across all sectors), while only 4% would assign responsibility to the CISO, </a:t>
            </a:r>
            <a:r>
              <a:rPr lang="en-AU" sz="1200">
                <a:solidFill>
                  <a:prstClr val="black"/>
                </a:solidFill>
                <a:latin typeface="Helvetica"/>
                <a:cs typeface="Helvetica"/>
              </a:rPr>
              <a:t>chief risk</a:t>
            </a:r>
            <a:r>
              <a:rPr kumimoji="0" lang="en-AU" sz="1200" b="0" i="0" u="none" strike="noStrike" kern="1200" cap="none" spc="0" baseline="0">
                <a:ln>
                  <a:noFill/>
                </a:ln>
                <a:solidFill>
                  <a:prstClr val="black"/>
                </a:solidFill>
                <a:effectLst/>
                <a:latin typeface="Helvetica"/>
                <a:ea typeface="+mn-ea"/>
                <a:cs typeface="Helvetica"/>
              </a:rPr>
              <a:t> </a:t>
            </a:r>
            <a:r>
              <a:rPr lang="en-AU" sz="1200">
                <a:solidFill>
                  <a:prstClr val="black"/>
                </a:solidFill>
                <a:latin typeface="Helvetica"/>
                <a:cs typeface="Helvetica"/>
              </a:rPr>
              <a:t>officer or</a:t>
            </a:r>
            <a:r>
              <a:rPr kumimoji="0" lang="en-AU" sz="1200" b="0" i="0" u="none" strike="noStrike" kern="1200" cap="none" spc="0" baseline="0">
                <a:ln>
                  <a:noFill/>
                </a:ln>
                <a:solidFill>
                  <a:prstClr val="black"/>
                </a:solidFill>
                <a:effectLst/>
                <a:latin typeface="Helvetica"/>
                <a:ea typeface="+mn-ea"/>
                <a:cs typeface="Helvetica"/>
              </a:rPr>
              <a:t> CFO (12% across all sectors).</a:t>
            </a:r>
            <a:endParaRPr lang="en-AU" sz="1200" b="0" i="0" u="none" strike="noStrike" kern="1200" cap="none" spc="0" baseline="0">
              <a:ln>
                <a:noFill/>
              </a:ln>
              <a:solidFill>
                <a:prstClr val="black"/>
              </a:solidFill>
              <a:effectLst/>
              <a:latin typeface="Helvetica"/>
              <a:cs typeface="Helvetica"/>
            </a:endParaRPr>
          </a:p>
          <a:p>
            <a:pPr marL="171450" lvl="0" indent="-171450">
              <a:lnSpc>
                <a:spcPct val="140000"/>
              </a:lnSpc>
              <a:spcAft>
                <a:spcPts val="1200"/>
              </a:spcAft>
              <a:buClr>
                <a:srgbClr val="E7534F"/>
              </a:buClr>
              <a:buFont typeface="Arial" panose="020B0604020202020204" pitchFamily="34" charset="0"/>
              <a:buChar char="•"/>
            </a:pPr>
            <a:r>
              <a:rPr lang="en-AU" sz="1200">
                <a:solidFill>
                  <a:prstClr val="black"/>
                </a:solidFill>
                <a:latin typeface="Helvetica"/>
                <a:cs typeface="Helvetica"/>
              </a:rPr>
              <a:t>AI governance c</a:t>
            </a:r>
            <a:r>
              <a:rPr kumimoji="0" lang="en-AU" sz="1200" b="0" i="0" u="none" strike="noStrike" kern="1200" cap="none" spc="0" baseline="0">
                <a:ln>
                  <a:noFill/>
                </a:ln>
                <a:solidFill>
                  <a:prstClr val="black"/>
                </a:solidFill>
                <a:effectLst/>
                <a:latin typeface="Helvetica"/>
                <a:ea typeface="+mn-ea"/>
                <a:cs typeface="Helvetica"/>
              </a:rPr>
              <a:t>overage is thin</a:t>
            </a:r>
            <a:r>
              <a:rPr lang="en-AU" sz="1200">
                <a:solidFill>
                  <a:prstClr val="black"/>
                </a:solidFill>
                <a:latin typeface="Helvetica"/>
                <a:cs typeface="Helvetica"/>
              </a:rPr>
              <a:t>.</a:t>
            </a:r>
            <a:r>
              <a:rPr kumimoji="0" lang="en-AU" sz="1200" b="0" i="0" u="none" strike="noStrike" kern="1200" cap="none" spc="0" baseline="0">
                <a:ln>
                  <a:noFill/>
                </a:ln>
                <a:solidFill>
                  <a:prstClr val="black"/>
                </a:solidFill>
                <a:effectLst/>
                <a:latin typeface="Helvetica"/>
                <a:ea typeface="+mn-ea"/>
                <a:cs typeface="Helvetica"/>
              </a:rPr>
              <a:t> </a:t>
            </a:r>
            <a:r>
              <a:rPr lang="en-AU" sz="1200">
                <a:solidFill>
                  <a:prstClr val="black"/>
                </a:solidFill>
                <a:latin typeface="Helvetica"/>
                <a:cs typeface="Helvetica"/>
              </a:rPr>
              <a:t>Only 12% govern more than 75% of their AI pilots (vs 31% across all sectors), while 41% govern fewer than 25% or have no tracking in place</a:t>
            </a:r>
            <a:r>
              <a:rPr kumimoji="0" lang="en-AU" sz="1200" b="0" i="0" u="none" strike="noStrike" kern="1200" cap="none" spc="0" baseline="0">
                <a:ln>
                  <a:noFill/>
                </a:ln>
                <a:solidFill>
                  <a:prstClr val="black"/>
                </a:solidFill>
                <a:effectLst/>
                <a:latin typeface="Helvetica"/>
                <a:ea typeface="+mn-ea"/>
                <a:cs typeface="Helvetica"/>
              </a:rPr>
              <a:t>.</a:t>
            </a:r>
          </a:p>
        </p:txBody>
      </p:sp>
      <p:sp>
        <p:nvSpPr>
          <p:cNvPr id="3" name="Rectangle 2">
            <a:extLst>
              <a:ext uri="{FF2B5EF4-FFF2-40B4-BE49-F238E27FC236}">
                <a16:creationId xmlns:a16="http://schemas.microsoft.com/office/drawing/2014/main" id="{4571F186-59B3-B68E-ED81-4E947C6B4B66}"/>
              </a:ext>
            </a:extLst>
          </p:cNvPr>
          <p:cNvSpPr/>
          <p:nvPr/>
        </p:nvSpPr>
        <p:spPr>
          <a:xfrm>
            <a:off x="542593" y="1125334"/>
            <a:ext cx="3196356" cy="83099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a:ln>
                  <a:noFill/>
                </a:ln>
                <a:solidFill>
                  <a:prstClr val="black"/>
                </a:solidFill>
                <a:effectLst/>
                <a:uLnTx/>
                <a:uFillTx/>
                <a:latin typeface="Helvetica"/>
                <a:ea typeface="+mn-ea"/>
                <a:cs typeface="Helvetica"/>
              </a:rPr>
              <a:t>AI governance and oversight</a:t>
            </a:r>
          </a:p>
        </p:txBody>
      </p:sp>
      <p:sp>
        <p:nvSpPr>
          <p:cNvPr id="6" name="Rectangle 5">
            <a:extLst>
              <a:ext uri="{FF2B5EF4-FFF2-40B4-BE49-F238E27FC236}">
                <a16:creationId xmlns:a16="http://schemas.microsoft.com/office/drawing/2014/main" id="{70947061-96BA-16C1-C181-F085522AD534}"/>
              </a:ext>
            </a:extLst>
          </p:cNvPr>
          <p:cNvSpPr/>
          <p:nvPr/>
        </p:nvSpPr>
        <p:spPr>
          <a:xfrm>
            <a:off x="542593" y="817557"/>
            <a:ext cx="3196358" cy="30777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a:ln>
                  <a:noFill/>
                </a:ln>
                <a:solidFill>
                  <a:srgbClr val="E7534F"/>
                </a:solidFill>
                <a:effectLst/>
                <a:uLnTx/>
                <a:uFillTx/>
                <a:latin typeface="Helvetica"/>
                <a:ea typeface="+mn-ea"/>
                <a:cs typeface="Helvetica"/>
              </a:rPr>
              <a:t>AI Insights: Education</a:t>
            </a:r>
            <a:endParaRPr kumimoji="0" lang="en-AU"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cxnSp>
        <p:nvCxnSpPr>
          <p:cNvPr id="7" name="Straight Connector 6">
            <a:extLst>
              <a:ext uri="{FF2B5EF4-FFF2-40B4-BE49-F238E27FC236}">
                <a16:creationId xmlns:a16="http://schemas.microsoft.com/office/drawing/2014/main" id="{0EC289AA-0111-4A32-87D9-5587673664EC}"/>
              </a:ext>
            </a:extLst>
          </p:cNvPr>
          <p:cNvCxnSpPr>
            <a:cxnSpLocks/>
          </p:cNvCxnSpPr>
          <p:nvPr/>
        </p:nvCxnSpPr>
        <p:spPr>
          <a:xfrm flipV="1">
            <a:off x="4095710" y="274867"/>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4193885" y="444037"/>
            <a:ext cx="7740000" cy="62918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25000"/>
              </a:lnSpc>
              <a:spcBef>
                <a:spcPts val="0"/>
              </a:spcBef>
              <a:spcAft>
                <a:spcPts val="200"/>
              </a:spcAft>
              <a:buClr>
                <a:srgbClr val="E7534F"/>
              </a:buClr>
              <a:buNone/>
            </a:pPr>
            <a:r>
              <a:rPr kumimoji="0" lang="en-AU" sz="1200" b="1" i="0" u="none" strike="noStrike" kern="1200" cap="none" spc="0" baseline="0">
                <a:ln>
                  <a:noFill/>
                </a:ln>
                <a:solidFill>
                  <a:prstClr val="black"/>
                </a:solidFill>
                <a:effectLst/>
                <a:latin typeface="Helvetica" panose="020B0604020202020204" pitchFamily="34" charset="0"/>
                <a:ea typeface="+mn-ea"/>
                <a:cs typeface="Helvetica" panose="020B0604020202020204" pitchFamily="34" charset="0"/>
              </a:rPr>
              <a:t>Education is moving from tech-led towards data-led AI governance</a:t>
            </a:r>
          </a:p>
          <a:p>
            <a:pPr marL="171450" marR="0" lvl="0" indent="-171450" algn="l" defTabSz="914400" rtl="0" eaLnBrk="1" fontAlgn="auto" latinLnBrk="0" hangingPunct="1">
              <a:lnSpc>
                <a:spcPct val="125000"/>
              </a:lnSpc>
              <a:spcBef>
                <a:spcPts val="0"/>
              </a:spcBef>
              <a:spcAft>
                <a:spcPts val="200"/>
              </a:spcAft>
              <a:buClr>
                <a:srgbClr val="E7534F"/>
              </a:buClr>
              <a:buFont typeface="Arial" panose="020B0604020202020204" pitchFamily="34" charset="0"/>
              <a:buChar char="•"/>
            </a:pPr>
            <a:r>
              <a:rPr kumimoji="0" lang="en-AU" sz="1200" b="0" i="0" u="none" strike="noStrike" kern="1200" cap="none" spc="0" baseline="0">
                <a:ln>
                  <a:noFill/>
                </a:ln>
                <a:solidFill>
                  <a:prstClr val="black"/>
                </a:solidFill>
                <a:effectLst/>
                <a:latin typeface="Helvetica"/>
                <a:ea typeface="+mn-ea"/>
                <a:cs typeface="Helvetica"/>
              </a:rPr>
              <a:t>CIO/tech leadership leads AI governance (52% vs 54% in all sectors), while only 8% name a chief data or digital leader, compared with 22% elsewhere. </a:t>
            </a:r>
            <a:endParaRPr lang="en-AU" sz="1200" b="0" i="0" u="none" strike="noStrike" kern="1200" cap="none" spc="0" baseline="0">
              <a:ln>
                <a:noFill/>
              </a:ln>
              <a:solidFill>
                <a:prstClr val="black"/>
              </a:solidFill>
              <a:effectLst/>
              <a:latin typeface="Helvetica"/>
              <a:cs typeface="Helvetica"/>
            </a:endParaRPr>
          </a:p>
          <a:p>
            <a:pPr marL="171450" marR="0" lvl="0" indent="-171450" algn="l" defTabSz="914400" rtl="0" eaLnBrk="1" fontAlgn="auto" latinLnBrk="0" hangingPunct="1">
              <a:lnSpc>
                <a:spcPct val="125000"/>
              </a:lnSpc>
              <a:spcBef>
                <a:spcPts val="0"/>
              </a:spcBef>
              <a:spcAft>
                <a:spcPts val="1200"/>
              </a:spcAft>
              <a:buClr>
                <a:srgbClr val="E7534F"/>
              </a:buClr>
              <a:buFont typeface="Arial" panose="020B0604020202020204" pitchFamily="34" charset="0"/>
              <a:buChar char="•"/>
            </a:pPr>
            <a:r>
              <a:rPr kumimoji="0" lang="en-PH" sz="1200" b="0" i="0" u="none" strike="noStrike" kern="1200" cap="none" spc="0" baseline="0">
                <a:ln>
                  <a:noFill/>
                </a:ln>
                <a:solidFill>
                  <a:prstClr val="black"/>
                </a:solidFill>
                <a:effectLst/>
                <a:latin typeface="Helvetica"/>
                <a:ea typeface="+mn-ea"/>
                <a:cs typeface="Helvetica"/>
              </a:rPr>
              <a:t>The forward view differs: 35% believe data, digital and product leaders should take the lead, compared with 29% across all sectors. This signals institutions expect AI governance to extend beyond technology into data, education strategy, student outcomes</a:t>
            </a:r>
            <a:r>
              <a:rPr kumimoji="0" lang="en-AU" sz="1200" b="0" i="0" u="none" strike="noStrike" kern="1200" cap="none" spc="0" baseline="0">
                <a:ln>
                  <a:noFill/>
                </a:ln>
                <a:solidFill>
                  <a:prstClr val="black"/>
                </a:solidFill>
                <a:effectLst/>
                <a:latin typeface="Helvetica"/>
                <a:ea typeface="+mn-ea"/>
                <a:cs typeface="Helvetica"/>
              </a:rPr>
              <a:t> and wider organisational change.</a:t>
            </a:r>
          </a:p>
          <a:p>
            <a:pPr marL="0" marR="0" lvl="0" indent="0" algn="l" defTabSz="914400" rtl="0" eaLnBrk="1" fontAlgn="auto" latinLnBrk="0" hangingPunct="1">
              <a:lnSpc>
                <a:spcPct val="125000"/>
              </a:lnSpc>
              <a:spcBef>
                <a:spcPts val="0"/>
              </a:spcBef>
              <a:spcAft>
                <a:spcPts val="200"/>
              </a:spcAft>
              <a:buClr>
                <a:srgbClr val="E7534F"/>
              </a:buClr>
              <a:buNone/>
            </a:pPr>
            <a:r>
              <a:rPr kumimoji="0" lang="en-AU" sz="1200" b="1" i="0" u="none" strike="noStrike" kern="1200" cap="none" spc="0" baseline="0">
                <a:ln>
                  <a:noFill/>
                </a:ln>
                <a:solidFill>
                  <a:prstClr val="black"/>
                </a:solidFill>
                <a:effectLst/>
                <a:latin typeface="Helvetica" panose="020B0604020202020204" pitchFamily="34" charset="0"/>
                <a:ea typeface="+mn-ea"/>
                <a:cs typeface="Helvetica" panose="020B0604020202020204" pitchFamily="34" charset="0"/>
              </a:rPr>
              <a:t>Governance is broadenin</a:t>
            </a:r>
            <a:r>
              <a:rPr lang="en-AU" sz="1200" b="1">
                <a:solidFill>
                  <a:prstClr val="black"/>
                </a:solidFill>
                <a:latin typeface="Helvetica" panose="020B0604020202020204" pitchFamily="34" charset="0"/>
                <a:cs typeface="Helvetica" panose="020B0604020202020204" pitchFamily="34" charset="0"/>
              </a:rPr>
              <a:t>g beyond cyber security and risk</a:t>
            </a:r>
            <a:endParaRPr kumimoji="0" lang="en-AU" sz="1200" b="1" i="0" u="none" strike="noStrike" kern="1200" cap="none" spc="0" baseline="0">
              <a:ln>
                <a:noFill/>
              </a:ln>
              <a:solidFill>
                <a:prstClr val="black"/>
              </a:solidFill>
              <a:effectLst/>
              <a:latin typeface="Helvetica" panose="020B0604020202020204" pitchFamily="34" charset="0"/>
              <a:ea typeface="+mn-ea"/>
              <a:cs typeface="Helvetica" panose="020B0604020202020204" pitchFamily="34" charset="0"/>
            </a:endParaRPr>
          </a:p>
          <a:p>
            <a:pPr marL="171450" marR="0" lvl="0" indent="-171450" algn="l" defTabSz="914400" rtl="0" eaLnBrk="1" fontAlgn="auto" latinLnBrk="0" hangingPunct="1">
              <a:lnSpc>
                <a:spcPct val="125000"/>
              </a:lnSpc>
              <a:spcBef>
                <a:spcPts val="0"/>
              </a:spcBef>
              <a:spcAft>
                <a:spcPts val="1200"/>
              </a:spcAft>
              <a:buClr>
                <a:srgbClr val="E7534F"/>
              </a:buClr>
              <a:buFont typeface="Arial" panose="020B0604020202020204" pitchFamily="34" charset="0"/>
              <a:buChar char="•"/>
            </a:pPr>
            <a:r>
              <a:rPr kumimoji="0" lang="en-AU" sz="1200" b="0" i="0" u="none" strike="noStrike" kern="1200" cap="none" spc="0" baseline="0">
                <a:ln>
                  <a:noFill/>
                </a:ln>
                <a:solidFill>
                  <a:prstClr val="black"/>
                </a:solidFill>
                <a:effectLst/>
                <a:latin typeface="Helvetica"/>
                <a:ea typeface="+mn-ea"/>
                <a:cs typeface="Helvetica"/>
              </a:rPr>
              <a:t>While 12% of organisations across all sectors plan to assign ownership to the CISO, chief risk officer or CFO, only 4% of education institutions do so. Lines of business already lead governance at 12% of education institutions, compared with 3% across all sectors.</a:t>
            </a:r>
            <a:r>
              <a:rPr lang="en-AU" sz="1200">
                <a:solidFill>
                  <a:prstClr val="black"/>
                </a:solidFill>
                <a:latin typeface="Helvetica"/>
                <a:cs typeface="Helvetica"/>
              </a:rPr>
              <a:t> </a:t>
            </a:r>
          </a:p>
          <a:p>
            <a:pPr marL="171450" marR="0" lvl="0" indent="-171450" algn="l" defTabSz="914400" rtl="0" eaLnBrk="1" fontAlgn="auto" latinLnBrk="0" hangingPunct="1">
              <a:lnSpc>
                <a:spcPct val="125000"/>
              </a:lnSpc>
              <a:spcBef>
                <a:spcPts val="0"/>
              </a:spcBef>
              <a:spcAft>
                <a:spcPts val="1200"/>
              </a:spcAft>
              <a:buClr>
                <a:srgbClr val="E7534F"/>
              </a:buClr>
              <a:buFont typeface="Arial" panose="020B0604020202020204" pitchFamily="34" charset="0"/>
              <a:buChar char="•"/>
            </a:pPr>
            <a:r>
              <a:rPr kumimoji="0" lang="en-AU" sz="1200" b="0" i="0" u="none" strike="noStrike" kern="1200" cap="none" spc="0" baseline="0">
                <a:ln>
                  <a:noFill/>
                </a:ln>
                <a:solidFill>
                  <a:prstClr val="black"/>
                </a:solidFill>
                <a:effectLst/>
                <a:latin typeface="Helvetica"/>
                <a:ea typeface="+mn-ea"/>
                <a:cs typeface="Helvetica"/>
              </a:rPr>
              <a:t>This trend is strongly supported by education’s top </a:t>
            </a:r>
            <a:r>
              <a:rPr lang="en-AU" sz="1200">
                <a:solidFill>
                  <a:prstClr val="black"/>
                </a:solidFill>
                <a:latin typeface="Helvetica"/>
                <a:cs typeface="Helvetica"/>
              </a:rPr>
              <a:t>5</a:t>
            </a:r>
            <a:r>
              <a:rPr kumimoji="0" lang="en-AU" sz="1200" b="0" i="0" u="none" strike="noStrike" kern="1200" cap="none" spc="0" baseline="0">
                <a:ln>
                  <a:noFill/>
                </a:ln>
                <a:solidFill>
                  <a:prstClr val="black"/>
                </a:solidFill>
                <a:effectLst/>
                <a:latin typeface="Helvetica"/>
                <a:ea typeface="+mn-ea"/>
                <a:cs typeface="Helvetica"/>
              </a:rPr>
              <a:t> agentic use cases, which replace cyber security threat detection </a:t>
            </a:r>
            <a:r>
              <a:rPr lang="en-AU" sz="1200">
                <a:solidFill>
                  <a:prstClr val="black"/>
                </a:solidFill>
                <a:latin typeface="Helvetica"/>
                <a:cs typeface="Helvetica"/>
              </a:rPr>
              <a:t>with </a:t>
            </a:r>
            <a:r>
              <a:rPr kumimoji="0" lang="en-AU" sz="1200" b="0" i="0" u="none" strike="noStrike" kern="1200" cap="none" spc="0" baseline="0">
                <a:ln>
                  <a:noFill/>
                </a:ln>
                <a:solidFill>
                  <a:prstClr val="black"/>
                </a:solidFill>
                <a:effectLst/>
                <a:latin typeface="Helvetica"/>
                <a:ea typeface="+mn-ea"/>
                <a:cs typeface="Helvetica"/>
              </a:rPr>
              <a:t>marketing and sales. As a result, the risk agenda is shifting towards data quality and student-facing outcomes (</a:t>
            </a:r>
            <a:r>
              <a:rPr kumimoji="0" lang="en-AU" sz="1200" b="0" i="0" u="none" strike="noStrike" kern="1200" cap="none" spc="0" baseline="0">
                <a:ln>
                  <a:noFill/>
                </a:ln>
                <a:solidFill>
                  <a:prstClr val="black"/>
                </a:solidFill>
                <a:effectLst/>
                <a:latin typeface="Helvetica"/>
                <a:ea typeface="+mn-ea"/>
                <a:cs typeface="Helvetica"/>
                <a:hlinkClick r:id="rId2" action="ppaction://hlinksldjump"/>
              </a:rPr>
              <a:t>slide 12</a:t>
            </a:r>
            <a:r>
              <a:rPr kumimoji="0" lang="en-AU" sz="1200" b="0" i="0" u="none" strike="noStrike" kern="1200" cap="none" spc="0" baseline="0">
                <a:ln>
                  <a:noFill/>
                </a:ln>
                <a:solidFill>
                  <a:prstClr val="black"/>
                </a:solidFill>
                <a:effectLst/>
                <a:latin typeface="Helvetica"/>
                <a:ea typeface="+mn-ea"/>
                <a:cs typeface="Helvetica"/>
              </a:rPr>
              <a:t>). </a:t>
            </a:r>
          </a:p>
          <a:p>
            <a:pPr marL="0" marR="0" lvl="0" indent="0" algn="l" defTabSz="914400" rtl="0" eaLnBrk="1" fontAlgn="auto" latinLnBrk="0" hangingPunct="1">
              <a:lnSpc>
                <a:spcPct val="125000"/>
              </a:lnSpc>
              <a:spcBef>
                <a:spcPts val="0"/>
              </a:spcBef>
              <a:spcAft>
                <a:spcPts val="200"/>
              </a:spcAft>
              <a:buClr>
                <a:srgbClr val="E7534F"/>
              </a:buClr>
              <a:buNone/>
            </a:pPr>
            <a:r>
              <a:rPr kumimoji="0" lang="en-AU" sz="1200" b="1" i="0" u="none" strike="noStrike" kern="1200" cap="none" spc="0" baseline="0">
                <a:ln>
                  <a:noFill/>
                </a:ln>
                <a:solidFill>
                  <a:prstClr val="black"/>
                </a:solidFill>
                <a:effectLst/>
                <a:latin typeface="Helvetica" panose="020B0604020202020204" pitchFamily="34" charset="0"/>
                <a:ea typeface="+mn-ea"/>
                <a:cs typeface="Helvetica" panose="020B0604020202020204" pitchFamily="34" charset="0"/>
              </a:rPr>
              <a:t>Why coverage stays low in education</a:t>
            </a:r>
          </a:p>
          <a:p>
            <a:pPr marL="171450" indent="-171450">
              <a:lnSpc>
                <a:spcPct val="125000"/>
              </a:lnSpc>
              <a:spcAft>
                <a:spcPts val="300"/>
              </a:spcAft>
              <a:buClr>
                <a:srgbClr val="E7534F"/>
              </a:buClr>
              <a:buFont typeface="Arial" panose="020B0604020202020204" pitchFamily="34" charset="0"/>
              <a:buChar char="•"/>
            </a:pPr>
            <a:r>
              <a:rPr lang="en-AU" sz="1200">
                <a:latin typeface="Helvetica"/>
                <a:cs typeface="Helvetica"/>
              </a:rPr>
              <a:t>Most institutions have limited AI governance coverage. Several factors explain this:</a:t>
            </a:r>
          </a:p>
          <a:p>
            <a:pPr marL="355600" indent="-173038">
              <a:lnSpc>
                <a:spcPct val="125000"/>
              </a:lnSpc>
              <a:spcAft>
                <a:spcPts val="300"/>
              </a:spcAft>
              <a:buClr>
                <a:srgbClr val="E7534F"/>
              </a:buClr>
              <a:buFont typeface="Wingdings" panose="05000000000000000000" pitchFamily="2" charset="2"/>
              <a:buChar char="Ø"/>
            </a:pPr>
            <a:r>
              <a:rPr lang="en-AU" sz="1200">
                <a:latin typeface="Helvetica"/>
                <a:cs typeface="Helvetica"/>
              </a:rPr>
              <a:t>The technology layer underpinning governance is thin. Ownership rests largely with CIO/tech, yet capability rarely advances past guidelines and policies alone (44%), with mandatory training at only 6% </a:t>
            </a:r>
            <a:r>
              <a:rPr lang="en-AU" sz="1200">
                <a:solidFill>
                  <a:prstClr val="black"/>
                </a:solidFill>
                <a:latin typeface="Helvetica"/>
                <a:cs typeface="Helvetica"/>
              </a:rPr>
              <a:t>(</a:t>
            </a:r>
            <a:r>
              <a:rPr lang="en-AU" sz="1200">
                <a:solidFill>
                  <a:prstClr val="black"/>
                </a:solidFill>
                <a:latin typeface="Helvetica"/>
                <a:cs typeface="Helvetica"/>
                <a:hlinkClick r:id="rId3" action="ppaction://hlinksldjump"/>
              </a:rPr>
              <a:t>slide 8</a:t>
            </a:r>
            <a:r>
              <a:rPr lang="en-AU" sz="1200">
                <a:solidFill>
                  <a:prstClr val="black"/>
                </a:solidFill>
                <a:latin typeface="Helvetica"/>
                <a:cs typeface="Helvetica"/>
              </a:rPr>
              <a:t>).</a:t>
            </a:r>
            <a:endParaRPr lang="en-AU" sz="1200" b="1">
              <a:solidFill>
                <a:srgbClr val="E7534F"/>
              </a:solidFill>
              <a:latin typeface="Helvetica"/>
              <a:cs typeface="Helvetica"/>
            </a:endParaRPr>
          </a:p>
          <a:p>
            <a:pPr marL="355600" lvl="0" indent="-173038">
              <a:lnSpc>
                <a:spcPct val="125000"/>
              </a:lnSpc>
              <a:spcAft>
                <a:spcPts val="300"/>
              </a:spcAft>
              <a:buClr>
                <a:srgbClr val="E7534F"/>
              </a:buClr>
              <a:buFont typeface="Wingdings" panose="05000000000000000000" pitchFamily="2" charset="2"/>
              <a:buChar char="Ø"/>
            </a:pPr>
            <a:r>
              <a:rPr lang="en-AU" sz="1200">
                <a:solidFill>
                  <a:prstClr val="black"/>
                </a:solidFill>
                <a:latin typeface="Helvetica"/>
                <a:cs typeface="Helvetica"/>
              </a:rPr>
              <a:t>With only 23% of institutions requiring a formal business case for justifying AI investments (</a:t>
            </a:r>
            <a:r>
              <a:rPr kumimoji="0" lang="en-AU" sz="1200" b="0" i="0" u="none" strike="noStrike" kern="1200" cap="none" spc="0" baseline="0">
                <a:ln>
                  <a:noFill/>
                </a:ln>
                <a:solidFill>
                  <a:prstClr val="black"/>
                </a:solidFill>
                <a:effectLst/>
                <a:latin typeface="Helvetica"/>
                <a:ea typeface="+mn-ea"/>
                <a:cs typeface="Helvetica"/>
              </a:rPr>
              <a:t>vs </a:t>
            </a:r>
            <a:r>
              <a:rPr lang="en-US" sz="1200">
                <a:solidFill>
                  <a:prstClr val="black"/>
                </a:solidFill>
                <a:latin typeface="Helvetica"/>
                <a:cs typeface="Helvetica"/>
              </a:rPr>
              <a:t>40% across all sectors), pilots begin without the cost, benefit,</a:t>
            </a:r>
            <a:r>
              <a:rPr kumimoji="0" lang="en-AU" sz="1200" b="0" i="0" u="none" strike="noStrike" kern="1200" cap="none" spc="0" baseline="0">
                <a:ln>
                  <a:noFill/>
                </a:ln>
                <a:solidFill>
                  <a:prstClr val="black"/>
                </a:solidFill>
                <a:effectLst/>
                <a:latin typeface="Helvetica"/>
                <a:ea typeface="+mn-ea"/>
                <a:cs typeface="Helvetica"/>
              </a:rPr>
              <a:t> and ownership record that would normally trigger oversight (</a:t>
            </a:r>
            <a:r>
              <a:rPr kumimoji="0" lang="en-AU" sz="1200" b="0" i="0" u="none" strike="noStrike" kern="1200" cap="none" spc="0" baseline="0">
                <a:ln>
                  <a:noFill/>
                </a:ln>
                <a:solidFill>
                  <a:prstClr val="black"/>
                </a:solidFill>
                <a:effectLst/>
                <a:latin typeface="Helvetica"/>
                <a:ea typeface="+mn-ea"/>
                <a:cs typeface="Helvetica"/>
                <a:hlinkClick r:id="rId4" action="ppaction://hlinksldjump"/>
              </a:rPr>
              <a:t>slide 9</a:t>
            </a:r>
            <a:r>
              <a:rPr kumimoji="0" lang="en-AU" sz="1200" b="0" i="0" u="none" strike="noStrike" kern="1200" cap="none" spc="0" baseline="0">
                <a:ln>
                  <a:noFill/>
                </a:ln>
                <a:solidFill>
                  <a:prstClr val="black"/>
                </a:solidFill>
                <a:effectLst/>
                <a:latin typeface="Helvetica"/>
                <a:ea typeface="+mn-ea"/>
                <a:cs typeface="Helvetica"/>
              </a:rPr>
              <a:t>). Such</a:t>
            </a:r>
            <a:r>
              <a:rPr lang="en-AU" sz="1200">
                <a:solidFill>
                  <a:prstClr val="black"/>
                </a:solidFill>
                <a:latin typeface="Helvetica"/>
                <a:cs typeface="Helvetica"/>
              </a:rPr>
              <a:t> limited oversight makes value difficult to demonstrate.</a:t>
            </a:r>
            <a:endParaRPr kumimoji="0" lang="en-AU" sz="1200" b="0" i="0" u="none" strike="noStrike" kern="1200" cap="none" spc="0" baseline="0">
              <a:ln>
                <a:noFill/>
              </a:ln>
              <a:solidFill>
                <a:prstClr val="black"/>
              </a:solidFill>
              <a:effectLst/>
              <a:latin typeface="Helvetica"/>
              <a:ea typeface="+mn-ea"/>
              <a:cs typeface="Helvetica"/>
            </a:endParaRPr>
          </a:p>
          <a:p>
            <a:pPr marL="355600" lvl="0" indent="-173038">
              <a:lnSpc>
                <a:spcPct val="125000"/>
              </a:lnSpc>
              <a:spcAft>
                <a:spcPts val="1200"/>
              </a:spcAft>
              <a:buClr>
                <a:srgbClr val="E7534F"/>
              </a:buClr>
              <a:buFont typeface="Wingdings" panose="05000000000000000000" pitchFamily="2" charset="2"/>
              <a:buChar char="Ø"/>
            </a:pPr>
            <a:r>
              <a:rPr lang="en-US" sz="1200">
                <a:latin typeface="Helvetica"/>
                <a:cs typeface="Helvetica"/>
              </a:rPr>
              <a:t>Most agentic AI activity remains concentrated in exploration/pilot stages. Hence, distributed AI use </a:t>
            </a:r>
            <a:br>
              <a:rPr lang="en-US" sz="1200">
                <a:latin typeface="Helvetica"/>
                <a:cs typeface="Helvetica"/>
              </a:rPr>
            </a:br>
            <a:r>
              <a:rPr lang="en-US" sz="1200">
                <a:solidFill>
                  <a:prstClr val="black"/>
                </a:solidFill>
                <a:latin typeface="Helvetica"/>
                <a:cs typeface="Helvetica"/>
              </a:rPr>
              <a:t>never becomes visible </a:t>
            </a:r>
            <a:r>
              <a:rPr lang="en-AU" sz="1200">
                <a:solidFill>
                  <a:prstClr val="black"/>
                </a:solidFill>
                <a:latin typeface="Helvetica"/>
                <a:cs typeface="Helvetica"/>
              </a:rPr>
              <a:t>(</a:t>
            </a:r>
            <a:r>
              <a:rPr lang="en-AU" sz="1200">
                <a:solidFill>
                  <a:prstClr val="black"/>
                </a:solidFill>
                <a:latin typeface="Helvetica"/>
                <a:cs typeface="Helvetica"/>
                <a:hlinkClick r:id="rId2" action="ppaction://hlinksldjump"/>
              </a:rPr>
              <a:t>slide 12</a:t>
            </a:r>
            <a:r>
              <a:rPr lang="en-AU" sz="1200">
                <a:solidFill>
                  <a:prstClr val="black"/>
                </a:solidFill>
                <a:latin typeface="Helvetica"/>
                <a:cs typeface="Helvetica"/>
              </a:rPr>
              <a:t>)</a:t>
            </a:r>
            <a:r>
              <a:rPr lang="en-US" sz="1200">
                <a:solidFill>
                  <a:prstClr val="black"/>
                </a:solidFill>
                <a:latin typeface="Helvetica"/>
                <a:cs typeface="Helvetica"/>
              </a:rPr>
              <a:t>, leaving 41% of education AI below 25% in governance coverage </a:t>
            </a:r>
            <a:br>
              <a:rPr lang="en-US" sz="1200">
                <a:solidFill>
                  <a:prstClr val="black"/>
                </a:solidFill>
                <a:latin typeface="Helvetica"/>
                <a:cs typeface="Helvetica"/>
              </a:rPr>
            </a:br>
            <a:r>
              <a:rPr lang="en-US" sz="1200">
                <a:solidFill>
                  <a:prstClr val="black"/>
                </a:solidFill>
                <a:latin typeface="Helvetica"/>
                <a:cs typeface="Helvetica"/>
              </a:rPr>
              <a:t>or untracked.</a:t>
            </a:r>
            <a:endParaRPr lang="en-AU" sz="1200">
              <a:solidFill>
                <a:prstClr val="black"/>
              </a:solidFill>
              <a:latin typeface="Helvetica"/>
              <a:cs typeface="Helvetica"/>
            </a:endParaRPr>
          </a:p>
        </p:txBody>
      </p:sp>
    </p:spTree>
    <p:extLst>
      <p:ext uri="{BB962C8B-B14F-4D97-AF65-F5344CB8AC3E}">
        <p14:creationId xmlns:p14="http://schemas.microsoft.com/office/powerpoint/2010/main" val="1798158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3CAD13E-F85C-3E1D-FE5A-1CF4D3662F6A}"/>
            </a:ext>
          </a:extLst>
        </p:cNvPr>
        <p:cNvGrpSpPr/>
        <p:nvPr/>
      </p:nvGrpSpPr>
      <p:grpSpPr>
        <a:xfrm>
          <a:off x="0" y="0"/>
          <a:ext cx="0" cy="0"/>
          <a:chOff x="0" y="0"/>
          <a:chExt cx="0" cy="0"/>
        </a:xfrm>
      </p:grpSpPr>
      <p:grpSp>
        <p:nvGrpSpPr>
          <p:cNvPr id="9" name="ADAPT WHITE GRID" hidden="1">
            <a:extLst>
              <a:ext uri="{FF2B5EF4-FFF2-40B4-BE49-F238E27FC236}">
                <a16:creationId xmlns:a16="http://schemas.microsoft.com/office/drawing/2014/main" id="{C516ED69-7561-BC93-E891-22F33454AE81}"/>
              </a:ext>
            </a:extLst>
          </p:cNvPr>
          <p:cNvGrpSpPr>
            <a:grpSpLocks noGrp="1" noUngrp="1" noRot="1" noMove="1" noResize="1"/>
          </p:cNvGrpSpPr>
          <p:nvPr/>
        </p:nvGrpSpPr>
        <p:grpSpPr>
          <a:xfrm>
            <a:off x="0" y="0"/>
            <a:ext cx="12192000" cy="6858000"/>
            <a:chOff x="0" y="0"/>
            <a:chExt cx="12192000" cy="6858000"/>
          </a:xfrm>
        </p:grpSpPr>
        <p:grpSp>
          <p:nvGrpSpPr>
            <p:cNvPr id="10" name="ADAPT GRID GUTTERS">
              <a:extLst>
                <a:ext uri="{FF2B5EF4-FFF2-40B4-BE49-F238E27FC236}">
                  <a16:creationId xmlns:a16="http://schemas.microsoft.com/office/drawing/2014/main" id="{2491DF46-D806-F16E-138E-5C52537C1A1B}"/>
                </a:ext>
              </a:extLst>
            </p:cNvPr>
            <p:cNvGrpSpPr>
              <a:grpSpLocks noGrp="1" noUngrp="1" noRot="1" noMove="1" noResize="1"/>
            </p:cNvGrpSpPr>
            <p:nvPr/>
          </p:nvGrpSpPr>
          <p:grpSpPr>
            <a:xfrm>
              <a:off x="575999" y="576001"/>
              <a:ext cx="11040001" cy="5706000"/>
              <a:chOff x="575999" y="576001"/>
              <a:chExt cx="11040001" cy="5706000"/>
            </a:xfrm>
            <a:solidFill>
              <a:schemeClr val="accent6">
                <a:alpha val="10000"/>
              </a:schemeClr>
            </a:solidFill>
          </p:grpSpPr>
          <p:sp>
            <p:nvSpPr>
              <p:cNvPr id="34" name="Rectangle 33">
                <a:extLst>
                  <a:ext uri="{FF2B5EF4-FFF2-40B4-BE49-F238E27FC236}">
                    <a16:creationId xmlns:a16="http://schemas.microsoft.com/office/drawing/2014/main" id="{459D2327-E140-6C60-7F3C-DDD3D4A8B35B}"/>
                  </a:ext>
                </a:extLst>
              </p:cNvPr>
              <p:cNvSpPr>
                <a:spLocks noGrp="1" noRot="1" noMove="1" noResize="1" noEditPoints="1" noAdjustHandles="1" noChangeArrowheads="1" noChangeShapeType="1"/>
              </p:cNvSpPr>
              <p:nvPr/>
            </p:nvSpPr>
            <p:spPr>
              <a:xfrm>
                <a:off x="1067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5" name="Rectangle 34">
                <a:extLst>
                  <a:ext uri="{FF2B5EF4-FFF2-40B4-BE49-F238E27FC236}">
                    <a16:creationId xmlns:a16="http://schemas.microsoft.com/office/drawing/2014/main" id="{D4571C84-1C89-0270-F1D3-8A62818B4094}"/>
                  </a:ext>
                </a:extLst>
              </p:cNvPr>
              <p:cNvSpPr>
                <a:spLocks noGrp="1" noRot="1" noMove="1" noResize="1" noEditPoints="1" noAdjustHandles="1" noChangeArrowheads="1" noChangeShapeType="1"/>
              </p:cNvSpPr>
              <p:nvPr/>
            </p:nvSpPr>
            <p:spPr>
              <a:xfrm>
                <a:off x="972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6" name="Rectangle 35">
                <a:extLst>
                  <a:ext uri="{FF2B5EF4-FFF2-40B4-BE49-F238E27FC236}">
                    <a16:creationId xmlns:a16="http://schemas.microsoft.com/office/drawing/2014/main" id="{EA3F6849-F34B-A855-0F09-2CB4B2BB192F}"/>
                  </a:ext>
                </a:extLst>
              </p:cNvPr>
              <p:cNvSpPr>
                <a:spLocks noGrp="1" noRot="1" noMove="1" noResize="1" noEditPoints="1" noAdjustHandles="1" noChangeArrowheads="1" noChangeShapeType="1"/>
              </p:cNvSpPr>
              <p:nvPr/>
            </p:nvSpPr>
            <p:spPr>
              <a:xfrm>
                <a:off x="878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7" name="Rectangle 36">
                <a:extLst>
                  <a:ext uri="{FF2B5EF4-FFF2-40B4-BE49-F238E27FC236}">
                    <a16:creationId xmlns:a16="http://schemas.microsoft.com/office/drawing/2014/main" id="{3F7B9C99-D4A6-0F31-4577-A2B179237D48}"/>
                  </a:ext>
                </a:extLst>
              </p:cNvPr>
              <p:cNvSpPr>
                <a:spLocks noGrp="1" noRot="1" noMove="1" noResize="1" noEditPoints="1" noAdjustHandles="1" noChangeArrowheads="1" noChangeShapeType="1"/>
              </p:cNvSpPr>
              <p:nvPr/>
            </p:nvSpPr>
            <p:spPr>
              <a:xfrm>
                <a:off x="784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8" name="Rectangle 37">
                <a:extLst>
                  <a:ext uri="{FF2B5EF4-FFF2-40B4-BE49-F238E27FC236}">
                    <a16:creationId xmlns:a16="http://schemas.microsoft.com/office/drawing/2014/main" id="{E7F35728-7A5D-E589-63F8-94F882BAA797}"/>
                  </a:ext>
                </a:extLst>
              </p:cNvPr>
              <p:cNvSpPr>
                <a:spLocks noGrp="1" noRot="1" noMove="1" noResize="1" noEditPoints="1" noAdjustHandles="1" noChangeArrowheads="1" noChangeShapeType="1"/>
              </p:cNvSpPr>
              <p:nvPr/>
            </p:nvSpPr>
            <p:spPr>
              <a:xfrm>
                <a:off x="689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9" name="Rectangle 38">
                <a:extLst>
                  <a:ext uri="{FF2B5EF4-FFF2-40B4-BE49-F238E27FC236}">
                    <a16:creationId xmlns:a16="http://schemas.microsoft.com/office/drawing/2014/main" id="{141846E5-F8C8-3734-8A72-929FEADA5828}"/>
                  </a:ext>
                </a:extLst>
              </p:cNvPr>
              <p:cNvSpPr>
                <a:spLocks noGrp="1" noRot="1" noMove="1" noResize="1" noEditPoints="1" noAdjustHandles="1" noChangeArrowheads="1" noChangeShapeType="1"/>
              </p:cNvSpPr>
              <p:nvPr/>
            </p:nvSpPr>
            <p:spPr>
              <a:xfrm>
                <a:off x="595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0" name="Rectangle 39">
                <a:extLst>
                  <a:ext uri="{FF2B5EF4-FFF2-40B4-BE49-F238E27FC236}">
                    <a16:creationId xmlns:a16="http://schemas.microsoft.com/office/drawing/2014/main" id="{A0C0FF04-76B5-2429-D661-4DA303B805AB}"/>
                  </a:ext>
                </a:extLst>
              </p:cNvPr>
              <p:cNvSpPr>
                <a:spLocks noGrp="1" noRot="1" noMove="1" noResize="1" noEditPoints="1" noAdjustHandles="1" noChangeArrowheads="1" noChangeShapeType="1"/>
              </p:cNvSpPr>
              <p:nvPr/>
            </p:nvSpPr>
            <p:spPr>
              <a:xfrm>
                <a:off x="500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1" name="Rectangle 40">
                <a:extLst>
                  <a:ext uri="{FF2B5EF4-FFF2-40B4-BE49-F238E27FC236}">
                    <a16:creationId xmlns:a16="http://schemas.microsoft.com/office/drawing/2014/main" id="{1E1C9F02-2022-C8E7-AC60-6435F55D75CA}"/>
                  </a:ext>
                </a:extLst>
              </p:cNvPr>
              <p:cNvSpPr>
                <a:spLocks noGrp="1" noRot="1" noMove="1" noResize="1" noEditPoints="1" noAdjustHandles="1" noChangeArrowheads="1" noChangeShapeType="1"/>
              </p:cNvSpPr>
              <p:nvPr/>
            </p:nvSpPr>
            <p:spPr>
              <a:xfrm>
                <a:off x="406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2" name="Rectangle 41">
                <a:extLst>
                  <a:ext uri="{FF2B5EF4-FFF2-40B4-BE49-F238E27FC236}">
                    <a16:creationId xmlns:a16="http://schemas.microsoft.com/office/drawing/2014/main" id="{EA7C327E-DBED-430B-5870-BC63C2C50CAA}"/>
                  </a:ext>
                </a:extLst>
              </p:cNvPr>
              <p:cNvSpPr>
                <a:spLocks noGrp="1" noRot="1" noMove="1" noResize="1" noEditPoints="1" noAdjustHandles="1" noChangeArrowheads="1" noChangeShapeType="1"/>
              </p:cNvSpPr>
              <p:nvPr/>
            </p:nvSpPr>
            <p:spPr>
              <a:xfrm>
                <a:off x="312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3" name="Rectangle 42">
                <a:extLst>
                  <a:ext uri="{FF2B5EF4-FFF2-40B4-BE49-F238E27FC236}">
                    <a16:creationId xmlns:a16="http://schemas.microsoft.com/office/drawing/2014/main" id="{D7051492-38B2-C1C2-1D79-33D2278DC0E8}"/>
                  </a:ext>
                </a:extLst>
              </p:cNvPr>
              <p:cNvSpPr>
                <a:spLocks noGrp="1" noRot="1" noMove="1" noResize="1" noEditPoints="1" noAdjustHandles="1" noChangeArrowheads="1" noChangeShapeType="1"/>
              </p:cNvSpPr>
              <p:nvPr/>
            </p:nvSpPr>
            <p:spPr>
              <a:xfrm>
                <a:off x="217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4" name="Rectangle 43">
                <a:extLst>
                  <a:ext uri="{FF2B5EF4-FFF2-40B4-BE49-F238E27FC236}">
                    <a16:creationId xmlns:a16="http://schemas.microsoft.com/office/drawing/2014/main" id="{FAF4D6A7-BBB2-CABF-3FC7-34C03B8AC54F}"/>
                  </a:ext>
                </a:extLst>
              </p:cNvPr>
              <p:cNvSpPr>
                <a:spLocks noGrp="1" noRot="1" noMove="1" noResize="1" noEditPoints="1" noAdjustHandles="1" noChangeArrowheads="1" noChangeShapeType="1"/>
              </p:cNvSpPr>
              <p:nvPr/>
            </p:nvSpPr>
            <p:spPr>
              <a:xfrm>
                <a:off x="123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5" name="Rectangle 44">
                <a:extLst>
                  <a:ext uri="{FF2B5EF4-FFF2-40B4-BE49-F238E27FC236}">
                    <a16:creationId xmlns:a16="http://schemas.microsoft.com/office/drawing/2014/main" id="{734AEBD0-7F77-EB96-1762-22E2E823ECAE}"/>
                  </a:ext>
                </a:extLst>
              </p:cNvPr>
              <p:cNvSpPr>
                <a:spLocks noGrp="1" noRot="1" noMove="1" noResize="1" noEditPoints="1" noAdjustHandles="1" noChangeArrowheads="1" noChangeShapeType="1"/>
              </p:cNvSpPr>
              <p:nvPr/>
            </p:nvSpPr>
            <p:spPr>
              <a:xfrm rot="5400000">
                <a:off x="5951998" y="-4088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6" name="Rectangle 45">
                <a:extLst>
                  <a:ext uri="{FF2B5EF4-FFF2-40B4-BE49-F238E27FC236}">
                    <a16:creationId xmlns:a16="http://schemas.microsoft.com/office/drawing/2014/main" id="{20C4E009-C013-FEE9-E97D-116872E0E108}"/>
                  </a:ext>
                </a:extLst>
              </p:cNvPr>
              <p:cNvSpPr>
                <a:spLocks noGrp="1" noRot="1" noMove="1" noResize="1" noEditPoints="1" noAdjustHandles="1" noChangeArrowheads="1" noChangeShapeType="1"/>
              </p:cNvSpPr>
              <p:nvPr/>
            </p:nvSpPr>
            <p:spPr>
              <a:xfrm rot="5400000">
                <a:off x="5951999" y="-3089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7" name="Rectangle 46">
                <a:extLst>
                  <a:ext uri="{FF2B5EF4-FFF2-40B4-BE49-F238E27FC236}">
                    <a16:creationId xmlns:a16="http://schemas.microsoft.com/office/drawing/2014/main" id="{FFFA5429-886A-1EAB-A99A-29FC6A9B4078}"/>
                  </a:ext>
                </a:extLst>
              </p:cNvPr>
              <p:cNvSpPr>
                <a:spLocks noGrp="1" noRot="1" noMove="1" noResize="1" noEditPoints="1" noAdjustHandles="1" noChangeArrowheads="1" noChangeShapeType="1"/>
              </p:cNvSpPr>
              <p:nvPr/>
            </p:nvSpPr>
            <p:spPr>
              <a:xfrm rot="5400000">
                <a:off x="5952000" y="-2090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8" name="Rectangle 47">
                <a:extLst>
                  <a:ext uri="{FF2B5EF4-FFF2-40B4-BE49-F238E27FC236}">
                    <a16:creationId xmlns:a16="http://schemas.microsoft.com/office/drawing/2014/main" id="{DD307F6C-3904-74FA-AE8A-8A54886BE8B7}"/>
                  </a:ext>
                </a:extLst>
              </p:cNvPr>
              <p:cNvSpPr>
                <a:spLocks noGrp="1" noRot="1" noMove="1" noResize="1" noEditPoints="1" noAdjustHandles="1" noChangeArrowheads="1" noChangeShapeType="1"/>
              </p:cNvSpPr>
              <p:nvPr/>
            </p:nvSpPr>
            <p:spPr>
              <a:xfrm rot="5400000">
                <a:off x="5952001" y="-1091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9" name="Rectangle 48">
                <a:extLst>
                  <a:ext uri="{FF2B5EF4-FFF2-40B4-BE49-F238E27FC236}">
                    <a16:creationId xmlns:a16="http://schemas.microsoft.com/office/drawing/2014/main" id="{763FE766-EDE7-F943-CB10-CCC3407F9472}"/>
                  </a:ext>
                </a:extLst>
              </p:cNvPr>
              <p:cNvSpPr>
                <a:spLocks noGrp="1" noRot="1" noMove="1" noResize="1" noEditPoints="1" noAdjustHandles="1" noChangeArrowheads="1" noChangeShapeType="1"/>
              </p:cNvSpPr>
              <p:nvPr/>
            </p:nvSpPr>
            <p:spPr>
              <a:xfrm rot="5400000">
                <a:off x="5952002" y="-92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grpSp>
        <p:grpSp>
          <p:nvGrpSpPr>
            <p:cNvPr id="11" name="ADAPT GRID MARGIN">
              <a:extLst>
                <a:ext uri="{FF2B5EF4-FFF2-40B4-BE49-F238E27FC236}">
                  <a16:creationId xmlns:a16="http://schemas.microsoft.com/office/drawing/2014/main" id="{7DE05108-4459-FA01-2DBF-7891DBCFCB17}"/>
                </a:ext>
              </a:extLst>
            </p:cNvPr>
            <p:cNvGrpSpPr>
              <a:grpSpLocks noGrp="1" noUngrp="1" noRot="1" noMove="1" noResize="1"/>
            </p:cNvGrpSpPr>
            <p:nvPr/>
          </p:nvGrpSpPr>
          <p:grpSpPr>
            <a:xfrm>
              <a:off x="0" y="0"/>
              <a:ext cx="12192000" cy="6858000"/>
              <a:chOff x="0" y="0"/>
              <a:chExt cx="12192000" cy="6858000"/>
            </a:xfrm>
          </p:grpSpPr>
          <p:sp>
            <p:nvSpPr>
              <p:cNvPr id="30" name="Rectangle 29">
                <a:extLst>
                  <a:ext uri="{FF2B5EF4-FFF2-40B4-BE49-F238E27FC236}">
                    <a16:creationId xmlns:a16="http://schemas.microsoft.com/office/drawing/2014/main" id="{86E6327A-9B23-616C-623D-88A0E3B680BA}"/>
                  </a:ext>
                </a:extLst>
              </p:cNvPr>
              <p:cNvSpPr>
                <a:spLocks noGrp="1" noRot="1" noMove="1" noResize="1" noEditPoints="1" noAdjustHandles="1" noChangeArrowheads="1" noChangeShapeType="1"/>
              </p:cNvSpPr>
              <p:nvPr/>
            </p:nvSpPr>
            <p:spPr>
              <a:xfrm>
                <a:off x="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1" name="Rectangle 30">
                <a:extLst>
                  <a:ext uri="{FF2B5EF4-FFF2-40B4-BE49-F238E27FC236}">
                    <a16:creationId xmlns:a16="http://schemas.microsoft.com/office/drawing/2014/main" id="{63A39371-57B2-9243-E906-1B2FC4BB71AD}"/>
                  </a:ext>
                </a:extLst>
              </p:cNvPr>
              <p:cNvSpPr>
                <a:spLocks noGrp="1" noRot="1" noMove="1" noResize="1" noEditPoints="1" noAdjustHandles="1" noChangeArrowheads="1" noChangeShapeType="1"/>
              </p:cNvSpPr>
              <p:nvPr/>
            </p:nvSpPr>
            <p:spPr>
              <a:xfrm>
                <a:off x="1161600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2" name="Rectangle 31">
                <a:extLst>
                  <a:ext uri="{FF2B5EF4-FFF2-40B4-BE49-F238E27FC236}">
                    <a16:creationId xmlns:a16="http://schemas.microsoft.com/office/drawing/2014/main" id="{F325F228-D27B-A80C-5726-578136AB6A54}"/>
                  </a:ext>
                </a:extLst>
              </p:cNvPr>
              <p:cNvSpPr>
                <a:spLocks noGrp="1" noRot="1" noMove="1" noResize="1" noEditPoints="1" noAdjustHandles="1" noChangeArrowheads="1" noChangeShapeType="1"/>
              </p:cNvSpPr>
              <p:nvPr/>
            </p:nvSpPr>
            <p:spPr>
              <a:xfrm rot="5400000">
                <a:off x="5808000" y="474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3" name="Rectangle 32">
                <a:extLst>
                  <a:ext uri="{FF2B5EF4-FFF2-40B4-BE49-F238E27FC236}">
                    <a16:creationId xmlns:a16="http://schemas.microsoft.com/office/drawing/2014/main" id="{D152EC2C-E0EF-B752-8D2E-7FCE7FAAA635}"/>
                  </a:ext>
                </a:extLst>
              </p:cNvPr>
              <p:cNvSpPr>
                <a:spLocks noGrp="1" noRot="1" noMove="1" noResize="1" noEditPoints="1" noAdjustHandles="1" noChangeArrowheads="1" noChangeShapeType="1"/>
              </p:cNvSpPr>
              <p:nvPr/>
            </p:nvSpPr>
            <p:spPr>
              <a:xfrm rot="5400000">
                <a:off x="5808000" y="-5808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grpSp>
        <p:grpSp>
          <p:nvGrpSpPr>
            <p:cNvPr id="12" name="ADAPT GRID 12x6">
              <a:extLst>
                <a:ext uri="{FF2B5EF4-FFF2-40B4-BE49-F238E27FC236}">
                  <a16:creationId xmlns:a16="http://schemas.microsoft.com/office/drawing/2014/main" id="{1ECA55BC-21DD-E070-48EC-872EC607E2AB}"/>
                </a:ext>
              </a:extLst>
            </p:cNvPr>
            <p:cNvGrpSpPr>
              <a:grpSpLocks noGrp="1" noUngrp="1" noRot="1" noMove="1" noResize="1"/>
            </p:cNvGrpSpPr>
            <p:nvPr/>
          </p:nvGrpSpPr>
          <p:grpSpPr>
            <a:xfrm>
              <a:off x="575996" y="575999"/>
              <a:ext cx="11040004" cy="5706002"/>
              <a:chOff x="575996" y="575999"/>
              <a:chExt cx="11040004" cy="5706002"/>
            </a:xfrm>
          </p:grpSpPr>
          <p:cxnSp>
            <p:nvCxnSpPr>
              <p:cNvPr id="13" name="Straight Connector 12">
                <a:extLst>
                  <a:ext uri="{FF2B5EF4-FFF2-40B4-BE49-F238E27FC236}">
                    <a16:creationId xmlns:a16="http://schemas.microsoft.com/office/drawing/2014/main" id="{62304AB6-0860-5255-164C-8238924166B8}"/>
                  </a:ext>
                </a:extLst>
              </p:cNvPr>
              <p:cNvCxnSpPr>
                <a:cxnSpLocks noGrp="1" noRot="1" noMove="1" noResize="1" noEditPoints="1" noAdjustHandles="1" noChangeArrowheads="1" noChangeShapeType="1"/>
              </p:cNvCxnSpPr>
              <p:nvPr/>
            </p:nvCxnSpPr>
            <p:spPr>
              <a:xfrm>
                <a:off x="1081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4" name="Straight Connector 13">
                <a:extLst>
                  <a:ext uri="{FF2B5EF4-FFF2-40B4-BE49-F238E27FC236}">
                    <a16:creationId xmlns:a16="http://schemas.microsoft.com/office/drawing/2014/main" id="{29C4ADF9-D0F9-BC5B-DB7F-5A919F97B85C}"/>
                  </a:ext>
                </a:extLst>
              </p:cNvPr>
              <p:cNvCxnSpPr>
                <a:cxnSpLocks noGrp="1" noRot="1" noMove="1" noResize="1" noEditPoints="1" noAdjustHandles="1" noChangeArrowheads="1" noChangeShapeType="1"/>
              </p:cNvCxnSpPr>
              <p:nvPr/>
            </p:nvCxnSpPr>
            <p:spPr>
              <a:xfrm>
                <a:off x="987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5" name="Straight Connector 14">
                <a:extLst>
                  <a:ext uri="{FF2B5EF4-FFF2-40B4-BE49-F238E27FC236}">
                    <a16:creationId xmlns:a16="http://schemas.microsoft.com/office/drawing/2014/main" id="{909BCB79-5BCA-B2B3-3256-93DC7AFA0829}"/>
                  </a:ext>
                </a:extLst>
              </p:cNvPr>
              <p:cNvCxnSpPr>
                <a:cxnSpLocks noGrp="1" noRot="1" noMove="1" noResize="1" noEditPoints="1" noAdjustHandles="1" noChangeArrowheads="1" noChangeShapeType="1"/>
              </p:cNvCxnSpPr>
              <p:nvPr/>
            </p:nvCxnSpPr>
            <p:spPr>
              <a:xfrm>
                <a:off x="892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6" name="Straight Connector 15">
                <a:extLst>
                  <a:ext uri="{FF2B5EF4-FFF2-40B4-BE49-F238E27FC236}">
                    <a16:creationId xmlns:a16="http://schemas.microsoft.com/office/drawing/2014/main" id="{EEE152A2-49E2-0F2C-6E7F-E531B9A90358}"/>
                  </a:ext>
                </a:extLst>
              </p:cNvPr>
              <p:cNvCxnSpPr>
                <a:cxnSpLocks noGrp="1" noRot="1" noMove="1" noResize="1" noEditPoints="1" noAdjustHandles="1" noChangeArrowheads="1" noChangeShapeType="1"/>
              </p:cNvCxnSpPr>
              <p:nvPr/>
            </p:nvCxnSpPr>
            <p:spPr>
              <a:xfrm>
                <a:off x="798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7" name="Straight Connector 16">
                <a:extLst>
                  <a:ext uri="{FF2B5EF4-FFF2-40B4-BE49-F238E27FC236}">
                    <a16:creationId xmlns:a16="http://schemas.microsoft.com/office/drawing/2014/main" id="{387A7C56-A646-6FE0-4FEE-385A661A0F05}"/>
                  </a:ext>
                </a:extLst>
              </p:cNvPr>
              <p:cNvCxnSpPr>
                <a:cxnSpLocks noGrp="1" noRot="1" noMove="1" noResize="1" noEditPoints="1" noAdjustHandles="1" noChangeArrowheads="1" noChangeShapeType="1"/>
              </p:cNvCxnSpPr>
              <p:nvPr/>
            </p:nvCxnSpPr>
            <p:spPr>
              <a:xfrm>
                <a:off x="704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8" name="Straight Connector 17">
                <a:extLst>
                  <a:ext uri="{FF2B5EF4-FFF2-40B4-BE49-F238E27FC236}">
                    <a16:creationId xmlns:a16="http://schemas.microsoft.com/office/drawing/2014/main" id="{DAFED567-F512-E9F2-20A6-206750641D6F}"/>
                  </a:ext>
                </a:extLst>
              </p:cNvPr>
              <p:cNvCxnSpPr>
                <a:cxnSpLocks noGrp="1" noRot="1" noMove="1" noResize="1" noEditPoints="1" noAdjustHandles="1" noChangeArrowheads="1" noChangeShapeType="1"/>
              </p:cNvCxnSpPr>
              <p:nvPr/>
            </p:nvCxnSpPr>
            <p:spPr>
              <a:xfrm>
                <a:off x="609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9" name="Straight Connector 18">
                <a:extLst>
                  <a:ext uri="{FF2B5EF4-FFF2-40B4-BE49-F238E27FC236}">
                    <a16:creationId xmlns:a16="http://schemas.microsoft.com/office/drawing/2014/main" id="{1545D1EA-859B-F658-A5E6-97DCFFDEA41B}"/>
                  </a:ext>
                </a:extLst>
              </p:cNvPr>
              <p:cNvCxnSpPr>
                <a:cxnSpLocks noGrp="1" noRot="1" noMove="1" noResize="1" noEditPoints="1" noAdjustHandles="1" noChangeArrowheads="1" noChangeShapeType="1"/>
              </p:cNvCxnSpPr>
              <p:nvPr/>
            </p:nvCxnSpPr>
            <p:spPr>
              <a:xfrm>
                <a:off x="515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0" name="Straight Connector 19">
                <a:extLst>
                  <a:ext uri="{FF2B5EF4-FFF2-40B4-BE49-F238E27FC236}">
                    <a16:creationId xmlns:a16="http://schemas.microsoft.com/office/drawing/2014/main" id="{37342B77-91CC-72D1-210F-8178988B425F}"/>
                  </a:ext>
                </a:extLst>
              </p:cNvPr>
              <p:cNvCxnSpPr>
                <a:cxnSpLocks noGrp="1" noRot="1" noMove="1" noResize="1" noEditPoints="1" noAdjustHandles="1" noChangeArrowheads="1" noChangeShapeType="1"/>
              </p:cNvCxnSpPr>
              <p:nvPr/>
            </p:nvCxnSpPr>
            <p:spPr>
              <a:xfrm>
                <a:off x="420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1" name="Straight Connector 20">
                <a:extLst>
                  <a:ext uri="{FF2B5EF4-FFF2-40B4-BE49-F238E27FC236}">
                    <a16:creationId xmlns:a16="http://schemas.microsoft.com/office/drawing/2014/main" id="{6BA3CF3F-8FAF-51B2-6AB9-BBB37C6493F4}"/>
                  </a:ext>
                </a:extLst>
              </p:cNvPr>
              <p:cNvCxnSpPr>
                <a:cxnSpLocks noGrp="1" noRot="1" noMove="1" noResize="1" noEditPoints="1" noAdjustHandles="1" noChangeArrowheads="1" noChangeShapeType="1"/>
              </p:cNvCxnSpPr>
              <p:nvPr/>
            </p:nvCxnSpPr>
            <p:spPr>
              <a:xfrm>
                <a:off x="326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2" name="Straight Connector 21">
                <a:extLst>
                  <a:ext uri="{FF2B5EF4-FFF2-40B4-BE49-F238E27FC236}">
                    <a16:creationId xmlns:a16="http://schemas.microsoft.com/office/drawing/2014/main" id="{1E593533-53CA-E019-3216-13CAF855267A}"/>
                  </a:ext>
                </a:extLst>
              </p:cNvPr>
              <p:cNvCxnSpPr>
                <a:cxnSpLocks noGrp="1" noRot="1" noMove="1" noResize="1" noEditPoints="1" noAdjustHandles="1" noChangeArrowheads="1" noChangeShapeType="1"/>
              </p:cNvCxnSpPr>
              <p:nvPr/>
            </p:nvCxnSpPr>
            <p:spPr>
              <a:xfrm>
                <a:off x="232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3" name="Straight Connector 22">
                <a:extLst>
                  <a:ext uri="{FF2B5EF4-FFF2-40B4-BE49-F238E27FC236}">
                    <a16:creationId xmlns:a16="http://schemas.microsoft.com/office/drawing/2014/main" id="{46A68AE1-8B19-E468-DD21-CC139D79B718}"/>
                  </a:ext>
                </a:extLst>
              </p:cNvPr>
              <p:cNvCxnSpPr>
                <a:cxnSpLocks noGrp="1" noRot="1" noMove="1" noResize="1" noEditPoints="1" noAdjustHandles="1" noChangeArrowheads="1" noChangeShapeType="1"/>
              </p:cNvCxnSpPr>
              <p:nvPr/>
            </p:nvCxnSpPr>
            <p:spPr>
              <a:xfrm>
                <a:off x="137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4" name="Straight Connector 23">
                <a:extLst>
                  <a:ext uri="{FF2B5EF4-FFF2-40B4-BE49-F238E27FC236}">
                    <a16:creationId xmlns:a16="http://schemas.microsoft.com/office/drawing/2014/main" id="{EB0F7861-9E8B-D23A-FF28-291C62BC5ADE}"/>
                  </a:ext>
                </a:extLst>
              </p:cNvPr>
              <p:cNvCxnSpPr>
                <a:cxnSpLocks noGrp="1" noRot="1" noMove="1" noResize="1" noEditPoints="1" noAdjustHandles="1" noChangeArrowheads="1" noChangeShapeType="1"/>
              </p:cNvCxnSpPr>
              <p:nvPr/>
            </p:nvCxnSpPr>
            <p:spPr>
              <a:xfrm rot="5400000">
                <a:off x="6095998" y="-4088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5" name="Straight Connector 24">
                <a:extLst>
                  <a:ext uri="{FF2B5EF4-FFF2-40B4-BE49-F238E27FC236}">
                    <a16:creationId xmlns:a16="http://schemas.microsoft.com/office/drawing/2014/main" id="{1EE67C55-55D7-321F-9BC4-9C68571D72E4}"/>
                  </a:ext>
                </a:extLst>
              </p:cNvPr>
              <p:cNvCxnSpPr>
                <a:cxnSpLocks noGrp="1" noRot="1" noMove="1" noResize="1" noEditPoints="1" noAdjustHandles="1" noChangeArrowheads="1" noChangeShapeType="1"/>
              </p:cNvCxnSpPr>
              <p:nvPr/>
            </p:nvCxnSpPr>
            <p:spPr>
              <a:xfrm rot="5400000">
                <a:off x="6095999" y="-3089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6" name="Straight Connector 25">
                <a:extLst>
                  <a:ext uri="{FF2B5EF4-FFF2-40B4-BE49-F238E27FC236}">
                    <a16:creationId xmlns:a16="http://schemas.microsoft.com/office/drawing/2014/main" id="{533A6034-41CE-D8FB-1EE1-852925C6E994}"/>
                  </a:ext>
                </a:extLst>
              </p:cNvPr>
              <p:cNvCxnSpPr>
                <a:cxnSpLocks noGrp="1" noRot="1" noMove="1" noResize="1" noEditPoints="1" noAdjustHandles="1" noChangeArrowheads="1" noChangeShapeType="1"/>
              </p:cNvCxnSpPr>
              <p:nvPr/>
            </p:nvCxnSpPr>
            <p:spPr>
              <a:xfrm rot="5400000">
                <a:off x="6096000" y="-2090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7" name="Straight Connector 26">
                <a:extLst>
                  <a:ext uri="{FF2B5EF4-FFF2-40B4-BE49-F238E27FC236}">
                    <a16:creationId xmlns:a16="http://schemas.microsoft.com/office/drawing/2014/main" id="{09849DFB-1791-87DA-0808-1970E70471EA}"/>
                  </a:ext>
                </a:extLst>
              </p:cNvPr>
              <p:cNvCxnSpPr>
                <a:cxnSpLocks noGrp="1" noRot="1" noMove="1" noResize="1" noEditPoints="1" noAdjustHandles="1" noChangeArrowheads="1" noChangeShapeType="1"/>
              </p:cNvCxnSpPr>
              <p:nvPr/>
            </p:nvCxnSpPr>
            <p:spPr>
              <a:xfrm rot="5400000">
                <a:off x="6096001" y="-1091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8" name="Straight Connector 27">
                <a:extLst>
                  <a:ext uri="{FF2B5EF4-FFF2-40B4-BE49-F238E27FC236}">
                    <a16:creationId xmlns:a16="http://schemas.microsoft.com/office/drawing/2014/main" id="{E4DA440C-F570-B42E-A3BA-0C934B9C1331}"/>
                  </a:ext>
                </a:extLst>
              </p:cNvPr>
              <p:cNvCxnSpPr>
                <a:cxnSpLocks noGrp="1" noRot="1" noMove="1" noResize="1" noEditPoints="1" noAdjustHandles="1" noChangeArrowheads="1" noChangeShapeType="1"/>
              </p:cNvCxnSpPr>
              <p:nvPr/>
            </p:nvCxnSpPr>
            <p:spPr>
              <a:xfrm rot="5400000">
                <a:off x="6096002" y="-92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sp>
            <p:nvSpPr>
              <p:cNvPr id="29" name="Rectangle 28">
                <a:extLst>
                  <a:ext uri="{FF2B5EF4-FFF2-40B4-BE49-F238E27FC236}">
                    <a16:creationId xmlns:a16="http://schemas.microsoft.com/office/drawing/2014/main" id="{FAAAC1FC-2A5C-CC5D-64D0-334BD7254AD4}"/>
                  </a:ext>
                </a:extLst>
              </p:cNvPr>
              <p:cNvSpPr>
                <a:spLocks noGrp="1" noRot="1" noMove="1" noResize="1" noEditPoints="1" noAdjustHandles="1" noChangeArrowheads="1" noChangeShapeType="1"/>
              </p:cNvSpPr>
              <p:nvPr/>
            </p:nvSpPr>
            <p:spPr>
              <a:xfrm>
                <a:off x="575996" y="575999"/>
                <a:ext cx="11039998" cy="5705999"/>
              </a:xfrm>
              <a:prstGeom prst="rect">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grpSp>
      </p:grpSp>
      <p:sp>
        <p:nvSpPr>
          <p:cNvPr id="2" name="Text Placeholder 1">
            <a:extLst>
              <a:ext uri="{FF2B5EF4-FFF2-40B4-BE49-F238E27FC236}">
                <a16:creationId xmlns:a16="http://schemas.microsoft.com/office/drawing/2014/main" id="{515E1D06-F3B8-5E58-7419-F26B440BAFCC}"/>
              </a:ext>
            </a:extLst>
          </p:cNvPr>
          <p:cNvSpPr>
            <a:spLocks noGrp="1"/>
          </p:cNvSpPr>
          <p:nvPr>
            <p:ph type="body" sz="quarter" idx="10"/>
          </p:nvPr>
        </p:nvSpPr>
        <p:spPr/>
        <p:txBody>
          <a:bodyPr/>
          <a:lstStyle/>
          <a:p>
            <a:r>
              <a:rPr lang="en-AU">
                <a:latin typeface="Helvetica"/>
                <a:cs typeface="Helvetica"/>
              </a:rPr>
              <a:t>Education</a:t>
            </a:r>
            <a:endParaRPr lang="en-PH"/>
          </a:p>
        </p:txBody>
      </p:sp>
      <p:sp>
        <p:nvSpPr>
          <p:cNvPr id="3" name="Content Placeholder 2">
            <a:extLst>
              <a:ext uri="{FF2B5EF4-FFF2-40B4-BE49-F238E27FC236}">
                <a16:creationId xmlns:a16="http://schemas.microsoft.com/office/drawing/2014/main" id="{071E374D-C21E-5F7F-ED05-7251B54DDE63}"/>
              </a:ext>
            </a:extLst>
          </p:cNvPr>
          <p:cNvSpPr>
            <a:spLocks noGrp="1"/>
          </p:cNvSpPr>
          <p:nvPr>
            <p:ph sz="quarter" idx="11"/>
          </p:nvPr>
        </p:nvSpPr>
        <p:spPr/>
        <p:txBody>
          <a:bodyPr/>
          <a:lstStyle/>
          <a:p>
            <a:r>
              <a:rPr lang="en-US"/>
              <a:t>Workforce readiness </a:t>
            </a:r>
            <a:br>
              <a:rPr lang="en-US"/>
            </a:br>
            <a:r>
              <a:rPr lang="en-US"/>
              <a:t>and investment strategy</a:t>
            </a:r>
          </a:p>
        </p:txBody>
      </p:sp>
    </p:spTree>
    <p:extLst>
      <p:ext uri="{BB962C8B-B14F-4D97-AF65-F5344CB8AC3E}">
        <p14:creationId xmlns:p14="http://schemas.microsoft.com/office/powerpoint/2010/main" val="841579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D46BEDA4-0E0A-4CB0-D959-C05C26DF7560}"/>
              </a:ext>
            </a:extLst>
          </p:cNvPr>
          <p:cNvSpPr>
            <a:spLocks noGrp="1"/>
          </p:cNvSpPr>
          <p:nvPr>
            <p:ph sz="quarter" idx="10"/>
          </p:nvPr>
        </p:nvSpPr>
        <p:spPr/>
        <p:txBody>
          <a:bodyPr/>
          <a:lstStyle/>
          <a:p>
            <a:r>
              <a:rPr lang="en-US">
                <a:solidFill>
                  <a:prstClr val="black"/>
                </a:solidFill>
                <a:latin typeface="Helvetica"/>
              </a:rPr>
              <a:t>How is your organisation preparing employees to work with AI? </a:t>
            </a:r>
          </a:p>
          <a:p>
            <a:endParaRPr lang="en-PH"/>
          </a:p>
        </p:txBody>
      </p:sp>
      <p:sp>
        <p:nvSpPr>
          <p:cNvPr id="8" name="Content Placeholder 7">
            <a:extLst>
              <a:ext uri="{FF2B5EF4-FFF2-40B4-BE49-F238E27FC236}">
                <a16:creationId xmlns:a16="http://schemas.microsoft.com/office/drawing/2014/main" id="{9F09EBC0-B0B8-7C49-5A53-B6351BBE8794}"/>
              </a:ext>
            </a:extLst>
          </p:cNvPr>
          <p:cNvSpPr>
            <a:spLocks noGrp="1"/>
          </p:cNvSpPr>
          <p:nvPr>
            <p:ph sz="quarter" idx="11"/>
          </p:nvPr>
        </p:nvSpPr>
        <p:spPr/>
        <p:txBody>
          <a:bodyPr/>
          <a:lstStyle/>
          <a:p>
            <a:r>
              <a:rPr lang="en-US"/>
              <a:t>ADAPT CIO, Data and AI, Government and Digital Edge Survey in Feb, Apr and Jun 2026. Sample size: 620 Australian CIOs, CDAOs, Government leaders and CDOs, 32 from Education</a:t>
            </a:r>
          </a:p>
          <a:p>
            <a:endParaRPr lang="en-PH"/>
          </a:p>
        </p:txBody>
      </p:sp>
      <p:pic>
        <p:nvPicPr>
          <p:cNvPr id="3" name="Graphic 2">
            <a:extLst>
              <a:ext uri="{FF2B5EF4-FFF2-40B4-BE49-F238E27FC236}">
                <a16:creationId xmlns:a16="http://schemas.microsoft.com/office/drawing/2014/main" id="{7BCC196F-8080-488B-57C8-F17975C2AC4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34945" y="887333"/>
            <a:ext cx="11522110" cy="546765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036B737-6629-491C-CA37-79C14645C63B}"/>
              </a:ext>
            </a:extLst>
          </p:cNvPr>
          <p:cNvSpPr>
            <a:spLocks noGrp="1"/>
          </p:cNvSpPr>
          <p:nvPr>
            <p:ph sz="quarter" idx="10"/>
          </p:nvPr>
        </p:nvSpPr>
        <p:spPr>
          <a:xfrm>
            <a:off x="231672" y="188458"/>
            <a:ext cx="11310087" cy="406626"/>
          </a:xfrm>
        </p:spPr>
        <p:txBody>
          <a:bodyPr/>
          <a:lstStyle/>
          <a:p>
            <a:r>
              <a:rPr lang="en-US" sz="2200">
                <a:solidFill>
                  <a:prstClr val="black"/>
                </a:solidFill>
                <a:latin typeface="Helvetica"/>
              </a:rPr>
              <a:t>How is your organisation asking you to justify investments in AI initiatives?​</a:t>
            </a:r>
          </a:p>
        </p:txBody>
      </p:sp>
      <p:sp>
        <p:nvSpPr>
          <p:cNvPr id="6" name="Content Placeholder 5">
            <a:extLst>
              <a:ext uri="{FF2B5EF4-FFF2-40B4-BE49-F238E27FC236}">
                <a16:creationId xmlns:a16="http://schemas.microsoft.com/office/drawing/2014/main" id="{8D5C566A-6E81-4F2E-8D3E-306A285C5552}"/>
              </a:ext>
            </a:extLst>
          </p:cNvPr>
          <p:cNvSpPr>
            <a:spLocks noGrp="1"/>
          </p:cNvSpPr>
          <p:nvPr>
            <p:ph sz="quarter" idx="11"/>
          </p:nvPr>
        </p:nvSpPr>
        <p:spPr/>
        <p:txBody>
          <a:bodyPr/>
          <a:lstStyle/>
          <a:p>
            <a:r>
              <a:rPr lang="en-US"/>
              <a:t>ADAPT CIO and Data and AI Edge Survey in Feb and Apr 2026. Sample size: 373 Australian CIOs and CDAOs, 22 from Education</a:t>
            </a:r>
          </a:p>
          <a:p>
            <a:endParaRPr lang="en-PH"/>
          </a:p>
        </p:txBody>
      </p:sp>
      <p:pic>
        <p:nvPicPr>
          <p:cNvPr id="3" name="Graphic 2">
            <a:extLst>
              <a:ext uri="{FF2B5EF4-FFF2-40B4-BE49-F238E27FC236}">
                <a16:creationId xmlns:a16="http://schemas.microsoft.com/office/drawing/2014/main" id="{DD33B55F-B1E9-67DB-DD33-5950BD583CF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24897" y="987034"/>
            <a:ext cx="11542206" cy="547719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E4355-8388-FE4A-D39F-617C8F1EF20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9125792-14E9-018C-EAE6-A11D9A4DBD3C}"/>
              </a:ext>
            </a:extLst>
          </p:cNvPr>
          <p:cNvSpPr txBox="1"/>
          <p:nvPr/>
        </p:nvSpPr>
        <p:spPr>
          <a:xfrm>
            <a:off x="509816" y="2776436"/>
            <a:ext cx="3528000" cy="2685800"/>
          </a:xfrm>
          <a:prstGeom prst="rect">
            <a:avLst/>
          </a:prstGeom>
          <a:noFill/>
        </p:spPr>
        <p:txBody>
          <a:bodyPr wrap="square" lIns="91440" tIns="45720" rIns="91440" bIns="45720" rtlCol="0" anchor="t">
            <a:spAutoFit/>
          </a:bodyPr>
          <a:lstStyle/>
          <a:p>
            <a:pPr marL="171450" indent="-171450">
              <a:lnSpc>
                <a:spcPct val="125000"/>
              </a:lnSpc>
              <a:spcAft>
                <a:spcPts val="1200"/>
              </a:spcAft>
              <a:buClr>
                <a:srgbClr val="E7534F"/>
              </a:buClr>
              <a:buFont typeface="Arial" panose="020B0604020202020204" pitchFamily="34" charset="0"/>
              <a:buChar char="•"/>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44% of education execs focus on establishing AI usage guidelines, </a:t>
            </a:r>
            <a:r>
              <a:rPr lang="en-US" sz="1200">
                <a:solidFill>
                  <a:prstClr val="black"/>
                </a:solidFill>
                <a:latin typeface="Helvetica"/>
                <a:cs typeface="Helvetica"/>
              </a:rPr>
              <a:t>which is 8</a:t>
            </a:r>
            <a:r>
              <a:rPr kumimoji="0" lang="en-US" sz="1200" b="0" i="0" u="none" strike="noStrike" kern="1200" cap="none" spc="0" normalizeH="0" baseline="0" noProof="0">
                <a:ln>
                  <a:noFill/>
                </a:ln>
                <a:solidFill>
                  <a:prstClr val="black"/>
                </a:solidFill>
                <a:effectLst/>
                <a:uLnTx/>
                <a:uFillTx/>
                <a:latin typeface="Helvetica"/>
                <a:ea typeface="+mn-ea"/>
                <a:cs typeface="Helvetica"/>
              </a:rPr>
              <a:t>% </a:t>
            </a:r>
            <a:r>
              <a:rPr lang="en-US" sz="1200">
                <a:solidFill>
                  <a:prstClr val="black"/>
                </a:solidFill>
                <a:latin typeface="Helvetica"/>
                <a:cs typeface="Helvetica"/>
              </a:rPr>
              <a:t>higher than all</a:t>
            </a:r>
            <a:r>
              <a:rPr kumimoji="0" lang="en-US" sz="1200" b="0" i="0" u="none" strike="noStrike" kern="1200" cap="none" spc="0" normalizeH="0" baseline="0" noProof="0">
                <a:ln>
                  <a:noFill/>
                </a:ln>
                <a:solidFill>
                  <a:prstClr val="black"/>
                </a:solidFill>
                <a:effectLst/>
                <a:uLnTx/>
                <a:uFillTx/>
                <a:latin typeface="Helvetica"/>
                <a:ea typeface="+mn-ea"/>
                <a:cs typeface="Helvetica"/>
              </a:rPr>
              <a:t> </a:t>
            </a:r>
            <a:r>
              <a:rPr lang="en-US" sz="1200">
                <a:solidFill>
                  <a:prstClr val="black"/>
                </a:solidFill>
                <a:latin typeface="Helvetica"/>
                <a:cs typeface="Helvetica"/>
              </a:rPr>
              <a:t>other </a:t>
            </a:r>
            <a:r>
              <a:rPr kumimoji="0" lang="en-US" sz="1200" b="0" i="0" u="none" strike="noStrike" kern="1200" cap="none" spc="0" normalizeH="0" baseline="0" noProof="0">
                <a:ln>
                  <a:noFill/>
                </a:ln>
                <a:solidFill>
                  <a:prstClr val="black"/>
                </a:solidFill>
                <a:effectLst/>
                <a:uLnTx/>
                <a:uFillTx/>
                <a:latin typeface="Helvetica"/>
                <a:ea typeface="+mn-ea"/>
                <a:cs typeface="Helvetica"/>
              </a:rPr>
              <a:t>sectors. Only 6% are providing mandatory AI training.</a:t>
            </a:r>
            <a:endParaRPr kumimoji="0" lang="en-AU" sz="1200" b="0" i="0" u="none" strike="noStrike" kern="1200" cap="none" spc="0" normalizeH="0" baseline="0" noProof="0">
              <a:ln>
                <a:noFill/>
              </a:ln>
              <a:solidFill>
                <a:prstClr val="black"/>
              </a:solidFill>
              <a:effectLst/>
              <a:uLnTx/>
              <a:uFillTx/>
              <a:latin typeface="Helvetica"/>
              <a:ea typeface="+mn-ea"/>
              <a:cs typeface="Helvetica"/>
            </a:endParaRPr>
          </a:p>
          <a:p>
            <a:pPr marL="171450" marR="0" lvl="0" indent="-171450" algn="l" defTabSz="914400" rtl="0" eaLnBrk="1" fontAlgn="auto" latinLnBrk="0" hangingPunct="1">
              <a:lnSpc>
                <a:spcPct val="125000"/>
              </a:lnSpc>
              <a:spcBef>
                <a:spcPts val="0"/>
              </a:spcBef>
              <a:spcAft>
                <a:spcPts val="1200"/>
              </a:spcAft>
              <a:buClr>
                <a:srgbClr val="E7534F"/>
              </a:buClr>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45% of CIOs and CDAOs report that alignment to strategic goals is their top metric for justifying investments in AI initiatives</a:t>
            </a:r>
            <a:r>
              <a:rPr kumimoji="0" lang="en-AU" sz="1200" b="0" i="0" u="none" strike="noStrike" kern="1200" cap="none" spc="0" normalizeH="0" baseline="0" noProof="0">
                <a:ln>
                  <a:noFill/>
                </a:ln>
                <a:solidFill>
                  <a:prstClr val="black"/>
                </a:solidFill>
                <a:effectLst/>
                <a:uLnTx/>
                <a:uFillTx/>
                <a:latin typeface="Helvetica"/>
                <a:ea typeface="+mn-ea"/>
                <a:cs typeface="Helvetica"/>
              </a:rPr>
              <a:t>.</a:t>
            </a:r>
          </a:p>
          <a:p>
            <a:pPr marL="171450" marR="0" lvl="0" indent="-171450" algn="l" defTabSz="914400" rtl="0" eaLnBrk="1" fontAlgn="auto" latinLnBrk="0" hangingPunct="1">
              <a:lnSpc>
                <a:spcPct val="125000"/>
              </a:lnSpc>
              <a:spcBef>
                <a:spcPts val="0"/>
              </a:spcBef>
              <a:spcAft>
                <a:spcPts val="1200"/>
              </a:spcAft>
              <a:buClr>
                <a:srgbClr val="E7534F"/>
              </a:buClr>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Contrary to other sectors, executive mandate and predefined budgets are higher metrics, while innovation is low for the education sector</a:t>
            </a:r>
            <a:r>
              <a:rPr kumimoji="0" lang="en-AU" sz="1200" b="0" i="0" u="none" strike="noStrike" kern="1200" cap="none" spc="0" normalizeH="0" baseline="0" noProof="0">
                <a:ln>
                  <a:noFill/>
                </a:ln>
                <a:solidFill>
                  <a:prstClr val="black"/>
                </a:solidFill>
                <a:effectLst/>
                <a:uLnTx/>
                <a:uFillTx/>
                <a:latin typeface="Helvetica"/>
                <a:ea typeface="+mn-ea"/>
                <a:cs typeface="Helvetica"/>
              </a:rPr>
              <a:t>.</a:t>
            </a:r>
          </a:p>
        </p:txBody>
      </p:sp>
      <p:sp>
        <p:nvSpPr>
          <p:cNvPr id="3" name="Rectangle 2">
            <a:extLst>
              <a:ext uri="{FF2B5EF4-FFF2-40B4-BE49-F238E27FC236}">
                <a16:creationId xmlns:a16="http://schemas.microsoft.com/office/drawing/2014/main" id="{34EEC213-38D3-D16E-5081-C77E196234A4}"/>
              </a:ext>
            </a:extLst>
          </p:cNvPr>
          <p:cNvSpPr/>
          <p:nvPr/>
        </p:nvSpPr>
        <p:spPr>
          <a:xfrm>
            <a:off x="509816" y="1519248"/>
            <a:ext cx="3196356" cy="1200329"/>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Helvetica"/>
                <a:ea typeface="+mn-ea"/>
                <a:cs typeface="Helvetica"/>
              </a:rPr>
              <a:t>Workforce readiness and investment strategy</a:t>
            </a:r>
            <a:endParaRPr kumimoji="0" lang="en-AU" sz="2400" b="1" i="0" u="none" strike="noStrike" kern="1200" cap="none" spc="0" normalizeH="0" baseline="0" noProof="0">
              <a:ln>
                <a:noFill/>
              </a:ln>
              <a:solidFill>
                <a:prstClr val="black"/>
              </a:solidFill>
              <a:effectLst/>
              <a:uLnTx/>
              <a:uFillTx/>
              <a:latin typeface="Helvetica"/>
              <a:ea typeface="+mn-ea"/>
              <a:cs typeface="Helvetica"/>
            </a:endParaRPr>
          </a:p>
        </p:txBody>
      </p:sp>
      <p:sp>
        <p:nvSpPr>
          <p:cNvPr id="6" name="Rectangle 5">
            <a:extLst>
              <a:ext uri="{FF2B5EF4-FFF2-40B4-BE49-F238E27FC236}">
                <a16:creationId xmlns:a16="http://schemas.microsoft.com/office/drawing/2014/main" id="{EB1D6EA1-017D-5B20-274D-9005DCD29119}"/>
              </a:ext>
            </a:extLst>
          </p:cNvPr>
          <p:cNvSpPr/>
          <p:nvPr/>
        </p:nvSpPr>
        <p:spPr>
          <a:xfrm>
            <a:off x="509816" y="1193940"/>
            <a:ext cx="3196358" cy="30777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a:ln>
                  <a:noFill/>
                </a:ln>
                <a:solidFill>
                  <a:srgbClr val="E7534F"/>
                </a:solidFill>
                <a:effectLst/>
                <a:uLnTx/>
                <a:uFillTx/>
                <a:latin typeface="Helvetica"/>
                <a:ea typeface="+mn-ea"/>
                <a:cs typeface="Helvetica"/>
              </a:rPr>
              <a:t>AI Insights: Education</a:t>
            </a:r>
            <a:endParaRPr kumimoji="0" lang="en-AU"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cxnSp>
        <p:nvCxnSpPr>
          <p:cNvPr id="7" name="Straight Connector 6">
            <a:extLst>
              <a:ext uri="{FF2B5EF4-FFF2-40B4-BE49-F238E27FC236}">
                <a16:creationId xmlns:a16="http://schemas.microsoft.com/office/drawing/2014/main" id="{9B7BEDD3-749A-F38A-8743-FB5759BB9202}"/>
              </a:ext>
            </a:extLst>
          </p:cNvPr>
          <p:cNvCxnSpPr>
            <a:cxnSpLocks/>
          </p:cNvCxnSpPr>
          <p:nvPr/>
        </p:nvCxnSpPr>
        <p:spPr>
          <a:xfrm flipV="1">
            <a:off x="4174038" y="274867"/>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2170E458-68BB-4E2A-BD46-3F216541FAB9}"/>
              </a:ext>
            </a:extLst>
          </p:cNvPr>
          <p:cNvSpPr txBox="1"/>
          <p:nvPr/>
        </p:nvSpPr>
        <p:spPr>
          <a:xfrm>
            <a:off x="4374186" y="669046"/>
            <a:ext cx="7560000" cy="55199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25000"/>
              </a:lnSpc>
              <a:spcBef>
                <a:spcPts val="0"/>
              </a:spcBef>
              <a:spcAft>
                <a:spcPts val="300"/>
              </a:spcAft>
              <a:buClr>
                <a:srgbClr val="E7534F"/>
              </a:buClr>
              <a:buSzTx/>
              <a:buFontTx/>
              <a:buNone/>
              <a:tabLst/>
              <a:defRPr/>
            </a:pPr>
            <a:r>
              <a:rPr kumimoji="0" lang="en-US" sz="12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rPr>
              <a:t>Establishing usage guidelines and policies over mandatory AI training</a:t>
            </a:r>
            <a:r>
              <a:rPr kumimoji="0" lang="en-AU" sz="12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rPr>
              <a:t> </a:t>
            </a:r>
          </a:p>
          <a:p>
            <a:pPr marL="171450" marR="0" lvl="0" indent="-171450" algn="l" defTabSz="914400" rtl="0" eaLnBrk="1" fontAlgn="auto" latinLnBrk="0" hangingPunct="1">
              <a:lnSpc>
                <a:spcPct val="125000"/>
              </a:lnSpc>
              <a:spcBef>
                <a:spcPts val="0"/>
              </a:spcBef>
              <a:buClr>
                <a:srgbClr val="E7534F"/>
              </a:buClr>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Education is still building its AI usage guidelines and policies before implementing mandatory AI training, while other sectors are more advanced in maturity.</a:t>
            </a:r>
            <a:endParaRPr lang="en-US" sz="1200" b="0" i="0" u="none" strike="noStrike" kern="1200" cap="none" spc="0" normalizeH="0" baseline="0" noProof="0">
              <a:ln>
                <a:noFill/>
              </a:ln>
              <a:solidFill>
                <a:prstClr val="black"/>
              </a:solidFill>
              <a:effectLst/>
              <a:uLnTx/>
              <a:uFillTx/>
              <a:latin typeface="Helvetica"/>
              <a:cs typeface="Helvetica"/>
            </a:endParaRPr>
          </a:p>
          <a:p>
            <a:pPr marL="171450" marR="0" lvl="0" indent="-171450" algn="l" defTabSz="914400" rtl="0" eaLnBrk="1" fontAlgn="auto" latinLnBrk="0" hangingPunct="1">
              <a:lnSpc>
                <a:spcPct val="125000"/>
              </a:lnSpc>
              <a:spcBef>
                <a:spcPts val="0"/>
              </a:spcBef>
              <a:spcAft>
                <a:spcPts val="1200"/>
              </a:spcAft>
              <a:buClr>
                <a:srgbClr val="E7534F"/>
              </a:buClr>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Optional upskilling (25% vs 21%) and dedicated AI champions or a Centre of Excellence (22% vs 19%) both run ahead of the cross-sector average</a:t>
            </a:r>
            <a:r>
              <a:rPr lang="en-US" sz="1200">
                <a:solidFill>
                  <a:prstClr val="black"/>
                </a:solidFill>
                <a:latin typeface="Helvetica"/>
                <a:cs typeface="Helvetica"/>
              </a:rPr>
              <a:t>. E</a:t>
            </a:r>
            <a:r>
              <a:rPr kumimoji="0" lang="en-US" sz="1200" b="0" i="0" u="none" strike="noStrike" kern="1200" cap="none" spc="0" normalizeH="0" baseline="0" noProof="0">
                <a:ln>
                  <a:noFill/>
                </a:ln>
                <a:solidFill>
                  <a:prstClr val="black"/>
                </a:solidFill>
                <a:effectLst/>
                <a:uLnTx/>
                <a:uFillTx/>
                <a:latin typeface="Helvetica"/>
                <a:ea typeface="+mn-ea"/>
                <a:cs typeface="Helvetica"/>
              </a:rPr>
              <a:t>ducation invests in voluntary enablement rather than enforceable capability. This is the thin technology layer sitting beneath CIO-led governance.</a:t>
            </a:r>
            <a:endParaRPr kumimoji="0" lang="en-AU" sz="1200" b="0" i="0" u="none" strike="noStrike" kern="1200" cap="none" spc="0" normalizeH="0" baseline="0" noProof="0">
              <a:ln>
                <a:noFill/>
              </a:ln>
              <a:solidFill>
                <a:prstClr val="black"/>
              </a:solidFill>
              <a:effectLst/>
              <a:uLnTx/>
              <a:uFillTx/>
              <a:latin typeface="Helvetica"/>
              <a:ea typeface="+mn-ea"/>
              <a:cs typeface="Helvetica"/>
            </a:endParaRPr>
          </a:p>
          <a:p>
            <a:pPr lvl="0">
              <a:lnSpc>
                <a:spcPct val="125000"/>
              </a:lnSpc>
              <a:spcAft>
                <a:spcPts val="300"/>
              </a:spcAft>
              <a:buClr>
                <a:srgbClr val="E7534F"/>
              </a:buClr>
              <a:defRPr/>
            </a:pPr>
            <a:r>
              <a:rPr lang="en-GB" sz="1200" b="1">
                <a:solidFill>
                  <a:prstClr val="black"/>
                </a:solidFill>
                <a:latin typeface="Helvetica"/>
                <a:cs typeface="Helvetica"/>
              </a:rPr>
              <a:t>AI is funded on strategic intent rather than evidence</a:t>
            </a:r>
            <a:r>
              <a:rPr lang="en-AU" sz="1200" b="1">
                <a:solidFill>
                  <a:prstClr val="black"/>
                </a:solidFill>
                <a:latin typeface="Helvetica" panose="020B0604020202020204" pitchFamily="34" charset="0"/>
                <a:cs typeface="Helvetica" panose="020B0604020202020204" pitchFamily="34" charset="0"/>
              </a:rPr>
              <a:t> </a:t>
            </a:r>
          </a:p>
          <a:p>
            <a:pPr marL="171450" lvl="0" indent="-171450">
              <a:lnSpc>
                <a:spcPct val="125000"/>
              </a:lnSpc>
              <a:spcAft>
                <a:spcPts val="1200"/>
              </a:spcAft>
              <a:buClr>
                <a:srgbClr val="E7534F"/>
              </a:buClr>
              <a:buFont typeface="Arial" panose="020B0604020202020204" pitchFamily="34" charset="0"/>
              <a:buChar char="•"/>
              <a:defRPr/>
            </a:pPr>
            <a:r>
              <a:rPr lang="en-US" sz="1200">
                <a:solidFill>
                  <a:prstClr val="black"/>
                </a:solidFill>
                <a:latin typeface="Helvetica"/>
                <a:cs typeface="Helvetica"/>
              </a:rPr>
              <a:t>CIOs and CDAOs in the education sector emphasise that strategic alignment is critical for justifying investments in AI initiatives, whereas other sectors focus more on formal business cases. This suggests that AI funding in education is predominantly driven by strategic alignment rather than evidence, highlighting the need for more data-supported decisions.</a:t>
            </a:r>
            <a:endParaRPr lang="en-AU" sz="1200">
              <a:solidFill>
                <a:prstClr val="black"/>
              </a:solidFill>
              <a:latin typeface="Helvetica"/>
              <a:cs typeface="Helvetica"/>
            </a:endParaRPr>
          </a:p>
          <a:p>
            <a:pPr lvl="0">
              <a:lnSpc>
                <a:spcPct val="125000"/>
              </a:lnSpc>
              <a:spcAft>
                <a:spcPts val="300"/>
              </a:spcAft>
              <a:buClr>
                <a:srgbClr val="E7534F"/>
              </a:buClr>
              <a:defRPr/>
            </a:pPr>
            <a:r>
              <a:rPr lang="en-US" sz="1200" b="1">
                <a:solidFill>
                  <a:prstClr val="black"/>
                </a:solidFill>
                <a:latin typeface="Helvetica" panose="020B0604020202020204" pitchFamily="34" charset="0"/>
                <a:cs typeface="Helvetica" panose="020B0604020202020204" pitchFamily="34" charset="0"/>
              </a:rPr>
              <a:t>Executive mandate and predefined budgets are higher metrics compared with innovation</a:t>
            </a:r>
            <a:r>
              <a:rPr lang="en-AU" sz="1200" b="1">
                <a:solidFill>
                  <a:prstClr val="black"/>
                </a:solidFill>
                <a:latin typeface="Helvetica" panose="020B0604020202020204" pitchFamily="34" charset="0"/>
                <a:cs typeface="Helvetica" panose="020B0604020202020204" pitchFamily="34" charset="0"/>
              </a:rPr>
              <a:t> </a:t>
            </a:r>
          </a:p>
          <a:p>
            <a:pPr marL="171450" lvl="0" indent="-171450">
              <a:lnSpc>
                <a:spcPct val="125000"/>
              </a:lnSpc>
              <a:spcAft>
                <a:spcPts val="1200"/>
              </a:spcAft>
              <a:buClr>
                <a:srgbClr val="E7534F"/>
              </a:buClr>
              <a:buFont typeface="Arial" panose="020B0604020202020204" pitchFamily="34" charset="0"/>
              <a:buChar char="•"/>
              <a:defRPr/>
            </a:pPr>
            <a:r>
              <a:rPr lang="en-US" sz="1200">
                <a:solidFill>
                  <a:prstClr val="black"/>
                </a:solidFill>
                <a:latin typeface="Helvetica"/>
                <a:cs typeface="Helvetica"/>
              </a:rPr>
              <a:t>In contrast, 28% of education execs say AI funding comes from executive mandates (14% vs. 8%) and predefined budgets (14% vs. 6%). This rate is twice the 14% seen across other sectors. Additionally, funding for innovation is the least effective source, accounting for only 5% compared to 12% in other sectors.</a:t>
            </a:r>
          </a:p>
          <a:p>
            <a:pPr>
              <a:lnSpc>
                <a:spcPct val="125000"/>
              </a:lnSpc>
              <a:spcAft>
                <a:spcPts val="200"/>
              </a:spcAft>
              <a:buClr>
                <a:srgbClr val="E7534F"/>
              </a:buClr>
            </a:pPr>
            <a:r>
              <a:rPr lang="en-GB" sz="1200" b="1">
                <a:solidFill>
                  <a:prstClr val="black"/>
                </a:solidFill>
                <a:latin typeface="Helvetica"/>
                <a:cs typeface="Helvetica"/>
              </a:rPr>
              <a:t>Voluntary capability and unevidenced funding keep coverage low</a:t>
            </a:r>
          </a:p>
          <a:p>
            <a:pPr marL="171450" indent="-171450">
              <a:lnSpc>
                <a:spcPct val="125000"/>
              </a:lnSpc>
              <a:spcAft>
                <a:spcPts val="1200"/>
              </a:spcAft>
              <a:buClr>
                <a:srgbClr val="E7534F"/>
              </a:buClr>
              <a:buFont typeface="Arial" panose="020B0604020202020204" pitchFamily="34" charset="0"/>
              <a:buChar char="•"/>
            </a:pPr>
            <a:r>
              <a:rPr lang="en-GB" sz="1200">
                <a:solidFill>
                  <a:prstClr val="black"/>
                </a:solidFill>
                <a:latin typeface="Helvetica"/>
                <a:cs typeface="Helvetica"/>
              </a:rPr>
              <a:t>For education execs, there is no mandatory training to guide staff through policy training, and no business case to trigger oversight. This explains why 41% of education </a:t>
            </a:r>
            <a:r>
              <a:rPr lang="en-AU" sz="1200">
                <a:solidFill>
                  <a:prstClr val="black"/>
                </a:solidFill>
                <a:latin typeface="Helvetica"/>
                <a:cs typeface="Helvetica"/>
              </a:rPr>
              <a:t>initiatives have less than </a:t>
            </a:r>
            <a:r>
              <a:rPr lang="en-US" sz="1200">
                <a:solidFill>
                  <a:prstClr val="black"/>
                </a:solidFill>
                <a:latin typeface="Helvetica"/>
                <a:cs typeface="Helvetica"/>
              </a:rPr>
              <a:t>25% governance coverage or remain untracked, and why 35% expect data, digital</a:t>
            </a:r>
            <a:r>
              <a:rPr lang="en-GB" sz="1200">
                <a:solidFill>
                  <a:prstClr val="black"/>
                </a:solidFill>
                <a:latin typeface="Helvetica"/>
                <a:cs typeface="Helvetica"/>
              </a:rPr>
              <a:t> and product leaders, not the CIO, to take governance forward.</a:t>
            </a:r>
          </a:p>
        </p:txBody>
      </p:sp>
    </p:spTree>
    <p:extLst>
      <p:ext uri="{BB962C8B-B14F-4D97-AF65-F5344CB8AC3E}">
        <p14:creationId xmlns:p14="http://schemas.microsoft.com/office/powerpoint/2010/main" val="1436618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358DE3B-CBDF-D22A-27AF-4A68BC533669}"/>
            </a:ext>
          </a:extLst>
        </p:cNvPr>
        <p:cNvGrpSpPr/>
        <p:nvPr/>
      </p:nvGrpSpPr>
      <p:grpSpPr>
        <a:xfrm>
          <a:off x="0" y="0"/>
          <a:ext cx="0" cy="0"/>
          <a:chOff x="0" y="0"/>
          <a:chExt cx="0" cy="0"/>
        </a:xfrm>
      </p:grpSpPr>
      <p:grpSp>
        <p:nvGrpSpPr>
          <p:cNvPr id="9" name="ADAPT WHITE GRID" hidden="1">
            <a:extLst>
              <a:ext uri="{FF2B5EF4-FFF2-40B4-BE49-F238E27FC236}">
                <a16:creationId xmlns:a16="http://schemas.microsoft.com/office/drawing/2014/main" id="{91D00223-86FD-6529-A350-FCDB4E3F5BF2}"/>
              </a:ext>
            </a:extLst>
          </p:cNvPr>
          <p:cNvGrpSpPr>
            <a:grpSpLocks noGrp="1" noUngrp="1" noRot="1" noMove="1" noResize="1"/>
          </p:cNvGrpSpPr>
          <p:nvPr/>
        </p:nvGrpSpPr>
        <p:grpSpPr>
          <a:xfrm>
            <a:off x="0" y="0"/>
            <a:ext cx="12192000" cy="6858000"/>
            <a:chOff x="0" y="0"/>
            <a:chExt cx="12192000" cy="6858000"/>
          </a:xfrm>
        </p:grpSpPr>
        <p:grpSp>
          <p:nvGrpSpPr>
            <p:cNvPr id="10" name="ADAPT GRID GUTTERS">
              <a:extLst>
                <a:ext uri="{FF2B5EF4-FFF2-40B4-BE49-F238E27FC236}">
                  <a16:creationId xmlns:a16="http://schemas.microsoft.com/office/drawing/2014/main" id="{F2312195-7EAE-296F-370F-06846B175EA3}"/>
                </a:ext>
              </a:extLst>
            </p:cNvPr>
            <p:cNvGrpSpPr>
              <a:grpSpLocks noGrp="1" noUngrp="1" noRot="1" noMove="1" noResize="1"/>
            </p:cNvGrpSpPr>
            <p:nvPr/>
          </p:nvGrpSpPr>
          <p:grpSpPr>
            <a:xfrm>
              <a:off x="575999" y="576001"/>
              <a:ext cx="11040001" cy="5706000"/>
              <a:chOff x="575999" y="576001"/>
              <a:chExt cx="11040001" cy="5706000"/>
            </a:xfrm>
            <a:solidFill>
              <a:schemeClr val="accent6">
                <a:alpha val="10000"/>
              </a:schemeClr>
            </a:solidFill>
          </p:grpSpPr>
          <p:sp>
            <p:nvSpPr>
              <p:cNvPr id="34" name="Rectangle 33">
                <a:extLst>
                  <a:ext uri="{FF2B5EF4-FFF2-40B4-BE49-F238E27FC236}">
                    <a16:creationId xmlns:a16="http://schemas.microsoft.com/office/drawing/2014/main" id="{C131A935-B53A-8721-B15A-EF6A357B3478}"/>
                  </a:ext>
                </a:extLst>
              </p:cNvPr>
              <p:cNvSpPr>
                <a:spLocks noGrp="1" noRot="1" noMove="1" noResize="1" noEditPoints="1" noAdjustHandles="1" noChangeArrowheads="1" noChangeShapeType="1"/>
              </p:cNvSpPr>
              <p:nvPr/>
            </p:nvSpPr>
            <p:spPr>
              <a:xfrm>
                <a:off x="1067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5" name="Rectangle 34">
                <a:extLst>
                  <a:ext uri="{FF2B5EF4-FFF2-40B4-BE49-F238E27FC236}">
                    <a16:creationId xmlns:a16="http://schemas.microsoft.com/office/drawing/2014/main" id="{B8AFC393-D013-130A-AB97-5B76B8A0E0B6}"/>
                  </a:ext>
                </a:extLst>
              </p:cNvPr>
              <p:cNvSpPr>
                <a:spLocks noGrp="1" noRot="1" noMove="1" noResize="1" noEditPoints="1" noAdjustHandles="1" noChangeArrowheads="1" noChangeShapeType="1"/>
              </p:cNvSpPr>
              <p:nvPr/>
            </p:nvSpPr>
            <p:spPr>
              <a:xfrm>
                <a:off x="972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6" name="Rectangle 35">
                <a:extLst>
                  <a:ext uri="{FF2B5EF4-FFF2-40B4-BE49-F238E27FC236}">
                    <a16:creationId xmlns:a16="http://schemas.microsoft.com/office/drawing/2014/main" id="{049048DD-8E1B-E6FA-D683-8E98B12A7C85}"/>
                  </a:ext>
                </a:extLst>
              </p:cNvPr>
              <p:cNvSpPr>
                <a:spLocks noGrp="1" noRot="1" noMove="1" noResize="1" noEditPoints="1" noAdjustHandles="1" noChangeArrowheads="1" noChangeShapeType="1"/>
              </p:cNvSpPr>
              <p:nvPr/>
            </p:nvSpPr>
            <p:spPr>
              <a:xfrm>
                <a:off x="878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7" name="Rectangle 36">
                <a:extLst>
                  <a:ext uri="{FF2B5EF4-FFF2-40B4-BE49-F238E27FC236}">
                    <a16:creationId xmlns:a16="http://schemas.microsoft.com/office/drawing/2014/main" id="{2A5CBCE9-BCB3-D07F-B2C6-2B05D9340643}"/>
                  </a:ext>
                </a:extLst>
              </p:cNvPr>
              <p:cNvSpPr>
                <a:spLocks noGrp="1" noRot="1" noMove="1" noResize="1" noEditPoints="1" noAdjustHandles="1" noChangeArrowheads="1" noChangeShapeType="1"/>
              </p:cNvSpPr>
              <p:nvPr/>
            </p:nvSpPr>
            <p:spPr>
              <a:xfrm>
                <a:off x="784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8" name="Rectangle 37">
                <a:extLst>
                  <a:ext uri="{FF2B5EF4-FFF2-40B4-BE49-F238E27FC236}">
                    <a16:creationId xmlns:a16="http://schemas.microsoft.com/office/drawing/2014/main" id="{727F7A89-BE5F-F2CB-2571-BB0BC060F123}"/>
                  </a:ext>
                </a:extLst>
              </p:cNvPr>
              <p:cNvSpPr>
                <a:spLocks noGrp="1" noRot="1" noMove="1" noResize="1" noEditPoints="1" noAdjustHandles="1" noChangeArrowheads="1" noChangeShapeType="1"/>
              </p:cNvSpPr>
              <p:nvPr/>
            </p:nvSpPr>
            <p:spPr>
              <a:xfrm>
                <a:off x="689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9" name="Rectangle 38">
                <a:extLst>
                  <a:ext uri="{FF2B5EF4-FFF2-40B4-BE49-F238E27FC236}">
                    <a16:creationId xmlns:a16="http://schemas.microsoft.com/office/drawing/2014/main" id="{520EB0D7-FBC9-C59A-5F9F-B441D2E08F9A}"/>
                  </a:ext>
                </a:extLst>
              </p:cNvPr>
              <p:cNvSpPr>
                <a:spLocks noGrp="1" noRot="1" noMove="1" noResize="1" noEditPoints="1" noAdjustHandles="1" noChangeArrowheads="1" noChangeShapeType="1"/>
              </p:cNvSpPr>
              <p:nvPr/>
            </p:nvSpPr>
            <p:spPr>
              <a:xfrm>
                <a:off x="595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0" name="Rectangle 39">
                <a:extLst>
                  <a:ext uri="{FF2B5EF4-FFF2-40B4-BE49-F238E27FC236}">
                    <a16:creationId xmlns:a16="http://schemas.microsoft.com/office/drawing/2014/main" id="{3F3D7F2B-8E49-19F4-3498-013EF34D8685}"/>
                  </a:ext>
                </a:extLst>
              </p:cNvPr>
              <p:cNvSpPr>
                <a:spLocks noGrp="1" noRot="1" noMove="1" noResize="1" noEditPoints="1" noAdjustHandles="1" noChangeArrowheads="1" noChangeShapeType="1"/>
              </p:cNvSpPr>
              <p:nvPr/>
            </p:nvSpPr>
            <p:spPr>
              <a:xfrm>
                <a:off x="500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1" name="Rectangle 40">
                <a:extLst>
                  <a:ext uri="{FF2B5EF4-FFF2-40B4-BE49-F238E27FC236}">
                    <a16:creationId xmlns:a16="http://schemas.microsoft.com/office/drawing/2014/main" id="{BE581105-373B-860C-0575-2C8550253717}"/>
                  </a:ext>
                </a:extLst>
              </p:cNvPr>
              <p:cNvSpPr>
                <a:spLocks noGrp="1" noRot="1" noMove="1" noResize="1" noEditPoints="1" noAdjustHandles="1" noChangeArrowheads="1" noChangeShapeType="1"/>
              </p:cNvSpPr>
              <p:nvPr/>
            </p:nvSpPr>
            <p:spPr>
              <a:xfrm>
                <a:off x="406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2" name="Rectangle 41">
                <a:extLst>
                  <a:ext uri="{FF2B5EF4-FFF2-40B4-BE49-F238E27FC236}">
                    <a16:creationId xmlns:a16="http://schemas.microsoft.com/office/drawing/2014/main" id="{63103633-E1FB-B787-B193-3ACD09782BC4}"/>
                  </a:ext>
                </a:extLst>
              </p:cNvPr>
              <p:cNvSpPr>
                <a:spLocks noGrp="1" noRot="1" noMove="1" noResize="1" noEditPoints="1" noAdjustHandles="1" noChangeArrowheads="1" noChangeShapeType="1"/>
              </p:cNvSpPr>
              <p:nvPr/>
            </p:nvSpPr>
            <p:spPr>
              <a:xfrm>
                <a:off x="312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3" name="Rectangle 42">
                <a:extLst>
                  <a:ext uri="{FF2B5EF4-FFF2-40B4-BE49-F238E27FC236}">
                    <a16:creationId xmlns:a16="http://schemas.microsoft.com/office/drawing/2014/main" id="{BC4C7DE1-94B6-37BE-1CCC-7E5620E00249}"/>
                  </a:ext>
                </a:extLst>
              </p:cNvPr>
              <p:cNvSpPr>
                <a:spLocks noGrp="1" noRot="1" noMove="1" noResize="1" noEditPoints="1" noAdjustHandles="1" noChangeArrowheads="1" noChangeShapeType="1"/>
              </p:cNvSpPr>
              <p:nvPr/>
            </p:nvSpPr>
            <p:spPr>
              <a:xfrm>
                <a:off x="217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4" name="Rectangle 43">
                <a:extLst>
                  <a:ext uri="{FF2B5EF4-FFF2-40B4-BE49-F238E27FC236}">
                    <a16:creationId xmlns:a16="http://schemas.microsoft.com/office/drawing/2014/main" id="{99E2877C-B5D2-62EC-2B2D-476366EBC0B5}"/>
                  </a:ext>
                </a:extLst>
              </p:cNvPr>
              <p:cNvSpPr>
                <a:spLocks noGrp="1" noRot="1" noMove="1" noResize="1" noEditPoints="1" noAdjustHandles="1" noChangeArrowheads="1" noChangeShapeType="1"/>
              </p:cNvSpPr>
              <p:nvPr/>
            </p:nvSpPr>
            <p:spPr>
              <a:xfrm>
                <a:off x="123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5" name="Rectangle 44">
                <a:extLst>
                  <a:ext uri="{FF2B5EF4-FFF2-40B4-BE49-F238E27FC236}">
                    <a16:creationId xmlns:a16="http://schemas.microsoft.com/office/drawing/2014/main" id="{5DDACA67-B7EE-EF13-9FA5-98F55013D780}"/>
                  </a:ext>
                </a:extLst>
              </p:cNvPr>
              <p:cNvSpPr>
                <a:spLocks noGrp="1" noRot="1" noMove="1" noResize="1" noEditPoints="1" noAdjustHandles="1" noChangeArrowheads="1" noChangeShapeType="1"/>
              </p:cNvSpPr>
              <p:nvPr/>
            </p:nvSpPr>
            <p:spPr>
              <a:xfrm rot="5400000">
                <a:off x="5951998" y="-4088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6" name="Rectangle 45">
                <a:extLst>
                  <a:ext uri="{FF2B5EF4-FFF2-40B4-BE49-F238E27FC236}">
                    <a16:creationId xmlns:a16="http://schemas.microsoft.com/office/drawing/2014/main" id="{D35234BF-262A-EF11-E094-DE0D7242A2FA}"/>
                  </a:ext>
                </a:extLst>
              </p:cNvPr>
              <p:cNvSpPr>
                <a:spLocks noGrp="1" noRot="1" noMove="1" noResize="1" noEditPoints="1" noAdjustHandles="1" noChangeArrowheads="1" noChangeShapeType="1"/>
              </p:cNvSpPr>
              <p:nvPr/>
            </p:nvSpPr>
            <p:spPr>
              <a:xfrm rot="5400000">
                <a:off x="5951999" y="-3089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7" name="Rectangle 46">
                <a:extLst>
                  <a:ext uri="{FF2B5EF4-FFF2-40B4-BE49-F238E27FC236}">
                    <a16:creationId xmlns:a16="http://schemas.microsoft.com/office/drawing/2014/main" id="{04B71BD4-995B-5FD4-8B44-432D9C1F3FA7}"/>
                  </a:ext>
                </a:extLst>
              </p:cNvPr>
              <p:cNvSpPr>
                <a:spLocks noGrp="1" noRot="1" noMove="1" noResize="1" noEditPoints="1" noAdjustHandles="1" noChangeArrowheads="1" noChangeShapeType="1"/>
              </p:cNvSpPr>
              <p:nvPr/>
            </p:nvSpPr>
            <p:spPr>
              <a:xfrm rot="5400000">
                <a:off x="5952000" y="-2090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8" name="Rectangle 47">
                <a:extLst>
                  <a:ext uri="{FF2B5EF4-FFF2-40B4-BE49-F238E27FC236}">
                    <a16:creationId xmlns:a16="http://schemas.microsoft.com/office/drawing/2014/main" id="{4712BC73-A240-3A60-3462-658660DC09E9}"/>
                  </a:ext>
                </a:extLst>
              </p:cNvPr>
              <p:cNvSpPr>
                <a:spLocks noGrp="1" noRot="1" noMove="1" noResize="1" noEditPoints="1" noAdjustHandles="1" noChangeArrowheads="1" noChangeShapeType="1"/>
              </p:cNvSpPr>
              <p:nvPr/>
            </p:nvSpPr>
            <p:spPr>
              <a:xfrm rot="5400000">
                <a:off x="5952001" y="-1091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9" name="Rectangle 48">
                <a:extLst>
                  <a:ext uri="{FF2B5EF4-FFF2-40B4-BE49-F238E27FC236}">
                    <a16:creationId xmlns:a16="http://schemas.microsoft.com/office/drawing/2014/main" id="{951D65A9-480B-C234-AA32-8A31854806D1}"/>
                  </a:ext>
                </a:extLst>
              </p:cNvPr>
              <p:cNvSpPr>
                <a:spLocks noGrp="1" noRot="1" noMove="1" noResize="1" noEditPoints="1" noAdjustHandles="1" noChangeArrowheads="1" noChangeShapeType="1"/>
              </p:cNvSpPr>
              <p:nvPr/>
            </p:nvSpPr>
            <p:spPr>
              <a:xfrm rot="5400000">
                <a:off x="5952002" y="-92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grpSp>
        <p:grpSp>
          <p:nvGrpSpPr>
            <p:cNvPr id="11" name="ADAPT GRID MARGIN">
              <a:extLst>
                <a:ext uri="{FF2B5EF4-FFF2-40B4-BE49-F238E27FC236}">
                  <a16:creationId xmlns:a16="http://schemas.microsoft.com/office/drawing/2014/main" id="{C0103CA5-0E59-9073-1752-FEF80B2F2A53}"/>
                </a:ext>
              </a:extLst>
            </p:cNvPr>
            <p:cNvGrpSpPr>
              <a:grpSpLocks noGrp="1" noUngrp="1" noRot="1" noMove="1" noResize="1"/>
            </p:cNvGrpSpPr>
            <p:nvPr/>
          </p:nvGrpSpPr>
          <p:grpSpPr>
            <a:xfrm>
              <a:off x="0" y="0"/>
              <a:ext cx="12192000" cy="6858000"/>
              <a:chOff x="0" y="0"/>
              <a:chExt cx="12192000" cy="6858000"/>
            </a:xfrm>
          </p:grpSpPr>
          <p:sp>
            <p:nvSpPr>
              <p:cNvPr id="30" name="Rectangle 29">
                <a:extLst>
                  <a:ext uri="{FF2B5EF4-FFF2-40B4-BE49-F238E27FC236}">
                    <a16:creationId xmlns:a16="http://schemas.microsoft.com/office/drawing/2014/main" id="{681C1D01-807A-B8A7-5FBE-EB4201BB827B}"/>
                  </a:ext>
                </a:extLst>
              </p:cNvPr>
              <p:cNvSpPr>
                <a:spLocks noGrp="1" noRot="1" noMove="1" noResize="1" noEditPoints="1" noAdjustHandles="1" noChangeArrowheads="1" noChangeShapeType="1"/>
              </p:cNvSpPr>
              <p:nvPr/>
            </p:nvSpPr>
            <p:spPr>
              <a:xfrm>
                <a:off x="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1" name="Rectangle 30">
                <a:extLst>
                  <a:ext uri="{FF2B5EF4-FFF2-40B4-BE49-F238E27FC236}">
                    <a16:creationId xmlns:a16="http://schemas.microsoft.com/office/drawing/2014/main" id="{B09EDF7F-F904-AFD6-AAD3-800D1837967A}"/>
                  </a:ext>
                </a:extLst>
              </p:cNvPr>
              <p:cNvSpPr>
                <a:spLocks noGrp="1" noRot="1" noMove="1" noResize="1" noEditPoints="1" noAdjustHandles="1" noChangeArrowheads="1" noChangeShapeType="1"/>
              </p:cNvSpPr>
              <p:nvPr/>
            </p:nvSpPr>
            <p:spPr>
              <a:xfrm>
                <a:off x="1161600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2" name="Rectangle 31">
                <a:extLst>
                  <a:ext uri="{FF2B5EF4-FFF2-40B4-BE49-F238E27FC236}">
                    <a16:creationId xmlns:a16="http://schemas.microsoft.com/office/drawing/2014/main" id="{33424579-D9B9-1838-869D-2F23947D1EB9}"/>
                  </a:ext>
                </a:extLst>
              </p:cNvPr>
              <p:cNvSpPr>
                <a:spLocks noGrp="1" noRot="1" noMove="1" noResize="1" noEditPoints="1" noAdjustHandles="1" noChangeArrowheads="1" noChangeShapeType="1"/>
              </p:cNvSpPr>
              <p:nvPr/>
            </p:nvSpPr>
            <p:spPr>
              <a:xfrm rot="5400000">
                <a:off x="5808000" y="474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3" name="Rectangle 32">
                <a:extLst>
                  <a:ext uri="{FF2B5EF4-FFF2-40B4-BE49-F238E27FC236}">
                    <a16:creationId xmlns:a16="http://schemas.microsoft.com/office/drawing/2014/main" id="{DF3A12C2-6B06-7CF1-2197-DFAF270A76D3}"/>
                  </a:ext>
                </a:extLst>
              </p:cNvPr>
              <p:cNvSpPr>
                <a:spLocks noGrp="1" noRot="1" noMove="1" noResize="1" noEditPoints="1" noAdjustHandles="1" noChangeArrowheads="1" noChangeShapeType="1"/>
              </p:cNvSpPr>
              <p:nvPr/>
            </p:nvSpPr>
            <p:spPr>
              <a:xfrm rot="5400000">
                <a:off x="5808000" y="-5808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grpSp>
        <p:grpSp>
          <p:nvGrpSpPr>
            <p:cNvPr id="12" name="ADAPT GRID 12x6">
              <a:extLst>
                <a:ext uri="{FF2B5EF4-FFF2-40B4-BE49-F238E27FC236}">
                  <a16:creationId xmlns:a16="http://schemas.microsoft.com/office/drawing/2014/main" id="{E01ABC72-DADA-CF81-1FDC-A073B4F22E89}"/>
                </a:ext>
              </a:extLst>
            </p:cNvPr>
            <p:cNvGrpSpPr>
              <a:grpSpLocks noGrp="1" noUngrp="1" noRot="1" noMove="1" noResize="1"/>
            </p:cNvGrpSpPr>
            <p:nvPr/>
          </p:nvGrpSpPr>
          <p:grpSpPr>
            <a:xfrm>
              <a:off x="575996" y="575999"/>
              <a:ext cx="11040004" cy="5706002"/>
              <a:chOff x="575996" y="575999"/>
              <a:chExt cx="11040004" cy="5706002"/>
            </a:xfrm>
          </p:grpSpPr>
          <p:cxnSp>
            <p:nvCxnSpPr>
              <p:cNvPr id="13" name="Straight Connector 12">
                <a:extLst>
                  <a:ext uri="{FF2B5EF4-FFF2-40B4-BE49-F238E27FC236}">
                    <a16:creationId xmlns:a16="http://schemas.microsoft.com/office/drawing/2014/main" id="{3BD0B2D7-72BE-A261-C48C-17CBB03ECEAE}"/>
                  </a:ext>
                </a:extLst>
              </p:cNvPr>
              <p:cNvCxnSpPr>
                <a:cxnSpLocks noGrp="1" noRot="1" noMove="1" noResize="1" noEditPoints="1" noAdjustHandles="1" noChangeArrowheads="1" noChangeShapeType="1"/>
              </p:cNvCxnSpPr>
              <p:nvPr/>
            </p:nvCxnSpPr>
            <p:spPr>
              <a:xfrm>
                <a:off x="1081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4" name="Straight Connector 13">
                <a:extLst>
                  <a:ext uri="{FF2B5EF4-FFF2-40B4-BE49-F238E27FC236}">
                    <a16:creationId xmlns:a16="http://schemas.microsoft.com/office/drawing/2014/main" id="{F67F30A3-B805-ADF4-3E8F-23E52176279E}"/>
                  </a:ext>
                </a:extLst>
              </p:cNvPr>
              <p:cNvCxnSpPr>
                <a:cxnSpLocks noGrp="1" noRot="1" noMove="1" noResize="1" noEditPoints="1" noAdjustHandles="1" noChangeArrowheads="1" noChangeShapeType="1"/>
              </p:cNvCxnSpPr>
              <p:nvPr/>
            </p:nvCxnSpPr>
            <p:spPr>
              <a:xfrm>
                <a:off x="987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5" name="Straight Connector 14">
                <a:extLst>
                  <a:ext uri="{FF2B5EF4-FFF2-40B4-BE49-F238E27FC236}">
                    <a16:creationId xmlns:a16="http://schemas.microsoft.com/office/drawing/2014/main" id="{6084BA5E-64C1-8DA5-A316-0516A7A65397}"/>
                  </a:ext>
                </a:extLst>
              </p:cNvPr>
              <p:cNvCxnSpPr>
                <a:cxnSpLocks noGrp="1" noRot="1" noMove="1" noResize="1" noEditPoints="1" noAdjustHandles="1" noChangeArrowheads="1" noChangeShapeType="1"/>
              </p:cNvCxnSpPr>
              <p:nvPr/>
            </p:nvCxnSpPr>
            <p:spPr>
              <a:xfrm>
                <a:off x="892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6" name="Straight Connector 15">
                <a:extLst>
                  <a:ext uri="{FF2B5EF4-FFF2-40B4-BE49-F238E27FC236}">
                    <a16:creationId xmlns:a16="http://schemas.microsoft.com/office/drawing/2014/main" id="{21FEEBB2-9588-0AE5-719D-E7C1BBDBE0E2}"/>
                  </a:ext>
                </a:extLst>
              </p:cNvPr>
              <p:cNvCxnSpPr>
                <a:cxnSpLocks noGrp="1" noRot="1" noMove="1" noResize="1" noEditPoints="1" noAdjustHandles="1" noChangeArrowheads="1" noChangeShapeType="1"/>
              </p:cNvCxnSpPr>
              <p:nvPr/>
            </p:nvCxnSpPr>
            <p:spPr>
              <a:xfrm>
                <a:off x="798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7" name="Straight Connector 16">
                <a:extLst>
                  <a:ext uri="{FF2B5EF4-FFF2-40B4-BE49-F238E27FC236}">
                    <a16:creationId xmlns:a16="http://schemas.microsoft.com/office/drawing/2014/main" id="{91D03B58-8DA6-8C9A-75AD-9A7C8841834C}"/>
                  </a:ext>
                </a:extLst>
              </p:cNvPr>
              <p:cNvCxnSpPr>
                <a:cxnSpLocks noGrp="1" noRot="1" noMove="1" noResize="1" noEditPoints="1" noAdjustHandles="1" noChangeArrowheads="1" noChangeShapeType="1"/>
              </p:cNvCxnSpPr>
              <p:nvPr/>
            </p:nvCxnSpPr>
            <p:spPr>
              <a:xfrm>
                <a:off x="704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8" name="Straight Connector 17">
                <a:extLst>
                  <a:ext uri="{FF2B5EF4-FFF2-40B4-BE49-F238E27FC236}">
                    <a16:creationId xmlns:a16="http://schemas.microsoft.com/office/drawing/2014/main" id="{3F67296F-C67A-7484-85F8-7B2C055381AC}"/>
                  </a:ext>
                </a:extLst>
              </p:cNvPr>
              <p:cNvCxnSpPr>
                <a:cxnSpLocks noGrp="1" noRot="1" noMove="1" noResize="1" noEditPoints="1" noAdjustHandles="1" noChangeArrowheads="1" noChangeShapeType="1"/>
              </p:cNvCxnSpPr>
              <p:nvPr/>
            </p:nvCxnSpPr>
            <p:spPr>
              <a:xfrm>
                <a:off x="609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9" name="Straight Connector 18">
                <a:extLst>
                  <a:ext uri="{FF2B5EF4-FFF2-40B4-BE49-F238E27FC236}">
                    <a16:creationId xmlns:a16="http://schemas.microsoft.com/office/drawing/2014/main" id="{08C70A9D-FBD9-8540-4518-A58776ACD080}"/>
                  </a:ext>
                </a:extLst>
              </p:cNvPr>
              <p:cNvCxnSpPr>
                <a:cxnSpLocks noGrp="1" noRot="1" noMove="1" noResize="1" noEditPoints="1" noAdjustHandles="1" noChangeArrowheads="1" noChangeShapeType="1"/>
              </p:cNvCxnSpPr>
              <p:nvPr/>
            </p:nvCxnSpPr>
            <p:spPr>
              <a:xfrm>
                <a:off x="515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0" name="Straight Connector 19">
                <a:extLst>
                  <a:ext uri="{FF2B5EF4-FFF2-40B4-BE49-F238E27FC236}">
                    <a16:creationId xmlns:a16="http://schemas.microsoft.com/office/drawing/2014/main" id="{8DE7AAAB-8CED-F3E0-0DED-D6F1352FAC23}"/>
                  </a:ext>
                </a:extLst>
              </p:cNvPr>
              <p:cNvCxnSpPr>
                <a:cxnSpLocks noGrp="1" noRot="1" noMove="1" noResize="1" noEditPoints="1" noAdjustHandles="1" noChangeArrowheads="1" noChangeShapeType="1"/>
              </p:cNvCxnSpPr>
              <p:nvPr/>
            </p:nvCxnSpPr>
            <p:spPr>
              <a:xfrm>
                <a:off x="420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1" name="Straight Connector 20">
                <a:extLst>
                  <a:ext uri="{FF2B5EF4-FFF2-40B4-BE49-F238E27FC236}">
                    <a16:creationId xmlns:a16="http://schemas.microsoft.com/office/drawing/2014/main" id="{1759600B-1D1E-8875-A605-EA7A0B732135}"/>
                  </a:ext>
                </a:extLst>
              </p:cNvPr>
              <p:cNvCxnSpPr>
                <a:cxnSpLocks noGrp="1" noRot="1" noMove="1" noResize="1" noEditPoints="1" noAdjustHandles="1" noChangeArrowheads="1" noChangeShapeType="1"/>
              </p:cNvCxnSpPr>
              <p:nvPr/>
            </p:nvCxnSpPr>
            <p:spPr>
              <a:xfrm>
                <a:off x="326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2" name="Straight Connector 21">
                <a:extLst>
                  <a:ext uri="{FF2B5EF4-FFF2-40B4-BE49-F238E27FC236}">
                    <a16:creationId xmlns:a16="http://schemas.microsoft.com/office/drawing/2014/main" id="{1CCA09B3-AD8B-81D9-CB12-79BDE217E867}"/>
                  </a:ext>
                </a:extLst>
              </p:cNvPr>
              <p:cNvCxnSpPr>
                <a:cxnSpLocks noGrp="1" noRot="1" noMove="1" noResize="1" noEditPoints="1" noAdjustHandles="1" noChangeArrowheads="1" noChangeShapeType="1"/>
              </p:cNvCxnSpPr>
              <p:nvPr/>
            </p:nvCxnSpPr>
            <p:spPr>
              <a:xfrm>
                <a:off x="232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3" name="Straight Connector 22">
                <a:extLst>
                  <a:ext uri="{FF2B5EF4-FFF2-40B4-BE49-F238E27FC236}">
                    <a16:creationId xmlns:a16="http://schemas.microsoft.com/office/drawing/2014/main" id="{CF35B724-C02F-786A-ACBD-0BFCA70CA780}"/>
                  </a:ext>
                </a:extLst>
              </p:cNvPr>
              <p:cNvCxnSpPr>
                <a:cxnSpLocks noGrp="1" noRot="1" noMove="1" noResize="1" noEditPoints="1" noAdjustHandles="1" noChangeArrowheads="1" noChangeShapeType="1"/>
              </p:cNvCxnSpPr>
              <p:nvPr/>
            </p:nvCxnSpPr>
            <p:spPr>
              <a:xfrm>
                <a:off x="137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4" name="Straight Connector 23">
                <a:extLst>
                  <a:ext uri="{FF2B5EF4-FFF2-40B4-BE49-F238E27FC236}">
                    <a16:creationId xmlns:a16="http://schemas.microsoft.com/office/drawing/2014/main" id="{051A6AE8-D037-4F0E-B4B3-95B3586E3393}"/>
                  </a:ext>
                </a:extLst>
              </p:cNvPr>
              <p:cNvCxnSpPr>
                <a:cxnSpLocks noGrp="1" noRot="1" noMove="1" noResize="1" noEditPoints="1" noAdjustHandles="1" noChangeArrowheads="1" noChangeShapeType="1"/>
              </p:cNvCxnSpPr>
              <p:nvPr/>
            </p:nvCxnSpPr>
            <p:spPr>
              <a:xfrm rot="5400000">
                <a:off x="6095998" y="-4088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5" name="Straight Connector 24">
                <a:extLst>
                  <a:ext uri="{FF2B5EF4-FFF2-40B4-BE49-F238E27FC236}">
                    <a16:creationId xmlns:a16="http://schemas.microsoft.com/office/drawing/2014/main" id="{CB534687-FBEF-3EDD-8E7F-FD45D6030DEB}"/>
                  </a:ext>
                </a:extLst>
              </p:cNvPr>
              <p:cNvCxnSpPr>
                <a:cxnSpLocks noGrp="1" noRot="1" noMove="1" noResize="1" noEditPoints="1" noAdjustHandles="1" noChangeArrowheads="1" noChangeShapeType="1"/>
              </p:cNvCxnSpPr>
              <p:nvPr/>
            </p:nvCxnSpPr>
            <p:spPr>
              <a:xfrm rot="5400000">
                <a:off x="6095999" y="-3089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6" name="Straight Connector 25">
                <a:extLst>
                  <a:ext uri="{FF2B5EF4-FFF2-40B4-BE49-F238E27FC236}">
                    <a16:creationId xmlns:a16="http://schemas.microsoft.com/office/drawing/2014/main" id="{50E6D7E5-3B8B-F43F-2225-6C466BC316E8}"/>
                  </a:ext>
                </a:extLst>
              </p:cNvPr>
              <p:cNvCxnSpPr>
                <a:cxnSpLocks noGrp="1" noRot="1" noMove="1" noResize="1" noEditPoints="1" noAdjustHandles="1" noChangeArrowheads="1" noChangeShapeType="1"/>
              </p:cNvCxnSpPr>
              <p:nvPr/>
            </p:nvCxnSpPr>
            <p:spPr>
              <a:xfrm rot="5400000">
                <a:off x="6096000" y="-2090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7" name="Straight Connector 26">
                <a:extLst>
                  <a:ext uri="{FF2B5EF4-FFF2-40B4-BE49-F238E27FC236}">
                    <a16:creationId xmlns:a16="http://schemas.microsoft.com/office/drawing/2014/main" id="{145E9C4E-423E-8BFE-062B-D41D768C6BFA}"/>
                  </a:ext>
                </a:extLst>
              </p:cNvPr>
              <p:cNvCxnSpPr>
                <a:cxnSpLocks noGrp="1" noRot="1" noMove="1" noResize="1" noEditPoints="1" noAdjustHandles="1" noChangeArrowheads="1" noChangeShapeType="1"/>
              </p:cNvCxnSpPr>
              <p:nvPr/>
            </p:nvCxnSpPr>
            <p:spPr>
              <a:xfrm rot="5400000">
                <a:off x="6096001" y="-1091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8" name="Straight Connector 27">
                <a:extLst>
                  <a:ext uri="{FF2B5EF4-FFF2-40B4-BE49-F238E27FC236}">
                    <a16:creationId xmlns:a16="http://schemas.microsoft.com/office/drawing/2014/main" id="{2FCE4C2D-DAA6-3F5C-BE9E-CFBC2AD7E0E1}"/>
                  </a:ext>
                </a:extLst>
              </p:cNvPr>
              <p:cNvCxnSpPr>
                <a:cxnSpLocks noGrp="1" noRot="1" noMove="1" noResize="1" noEditPoints="1" noAdjustHandles="1" noChangeArrowheads="1" noChangeShapeType="1"/>
              </p:cNvCxnSpPr>
              <p:nvPr/>
            </p:nvCxnSpPr>
            <p:spPr>
              <a:xfrm rot="5400000">
                <a:off x="6096002" y="-92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sp>
            <p:nvSpPr>
              <p:cNvPr id="29" name="Rectangle 28">
                <a:extLst>
                  <a:ext uri="{FF2B5EF4-FFF2-40B4-BE49-F238E27FC236}">
                    <a16:creationId xmlns:a16="http://schemas.microsoft.com/office/drawing/2014/main" id="{0D4E93BD-6F95-F118-246F-65764E197CD5}"/>
                  </a:ext>
                </a:extLst>
              </p:cNvPr>
              <p:cNvSpPr>
                <a:spLocks noGrp="1" noRot="1" noMove="1" noResize="1" noEditPoints="1" noAdjustHandles="1" noChangeArrowheads="1" noChangeShapeType="1"/>
              </p:cNvSpPr>
              <p:nvPr/>
            </p:nvSpPr>
            <p:spPr>
              <a:xfrm>
                <a:off x="575996" y="575999"/>
                <a:ext cx="11039998" cy="5705999"/>
              </a:xfrm>
              <a:prstGeom prst="rect">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grpSp>
      </p:grpSp>
      <p:sp>
        <p:nvSpPr>
          <p:cNvPr id="2" name="Text Placeholder 1">
            <a:extLst>
              <a:ext uri="{FF2B5EF4-FFF2-40B4-BE49-F238E27FC236}">
                <a16:creationId xmlns:a16="http://schemas.microsoft.com/office/drawing/2014/main" id="{2C24EB30-7AD5-7CA1-7FA3-0DC562709885}"/>
              </a:ext>
            </a:extLst>
          </p:cNvPr>
          <p:cNvSpPr>
            <a:spLocks noGrp="1"/>
          </p:cNvSpPr>
          <p:nvPr>
            <p:ph type="body" sz="quarter" idx="10"/>
          </p:nvPr>
        </p:nvSpPr>
        <p:spPr/>
        <p:txBody>
          <a:bodyPr/>
          <a:lstStyle/>
          <a:p>
            <a:r>
              <a:rPr lang="en-AU">
                <a:latin typeface="Helvetica"/>
                <a:cs typeface="Helvetica"/>
              </a:rPr>
              <a:t>Education</a:t>
            </a:r>
            <a:endParaRPr lang="en-PH"/>
          </a:p>
        </p:txBody>
      </p:sp>
      <p:sp>
        <p:nvSpPr>
          <p:cNvPr id="3" name="Content Placeholder 2">
            <a:extLst>
              <a:ext uri="{FF2B5EF4-FFF2-40B4-BE49-F238E27FC236}">
                <a16:creationId xmlns:a16="http://schemas.microsoft.com/office/drawing/2014/main" id="{D81D29C6-F750-F2D5-A080-92B0561FD6C4}"/>
              </a:ext>
            </a:extLst>
          </p:cNvPr>
          <p:cNvSpPr>
            <a:spLocks noGrp="1"/>
          </p:cNvSpPr>
          <p:nvPr>
            <p:ph sz="quarter" idx="11"/>
          </p:nvPr>
        </p:nvSpPr>
        <p:spPr/>
        <p:txBody>
          <a:bodyPr/>
          <a:lstStyle/>
          <a:p>
            <a:r>
              <a:rPr lang="en-AU" sz="4000">
                <a:latin typeface="Helvetica"/>
                <a:cs typeface="Helvetica"/>
              </a:rPr>
              <a:t>Use case maturity and ROI</a:t>
            </a:r>
          </a:p>
        </p:txBody>
      </p:sp>
    </p:spTree>
    <p:extLst>
      <p:ext uri="{BB962C8B-B14F-4D97-AF65-F5344CB8AC3E}">
        <p14:creationId xmlns:p14="http://schemas.microsoft.com/office/powerpoint/2010/main" val="4258883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EFB21005-1C0D-BEC4-0E65-9804B221FBB6}"/>
              </a:ext>
            </a:extLst>
          </p:cNvPr>
          <p:cNvSpPr>
            <a:spLocks noGrp="1"/>
          </p:cNvSpPr>
          <p:nvPr>
            <p:ph sz="quarter" idx="10"/>
          </p:nvPr>
        </p:nvSpPr>
        <p:spPr/>
        <p:txBody>
          <a:bodyPr/>
          <a:lstStyle/>
          <a:p>
            <a:r>
              <a:rPr lang="en-US">
                <a:solidFill>
                  <a:prstClr val="black"/>
                </a:solidFill>
                <a:latin typeface="Helvetica"/>
              </a:rPr>
              <a:t>Top agentic AI use cases</a:t>
            </a:r>
          </a:p>
          <a:p>
            <a:endParaRPr lang="en-PH"/>
          </a:p>
        </p:txBody>
      </p:sp>
      <p:sp>
        <p:nvSpPr>
          <p:cNvPr id="8" name="Content Placeholder 7">
            <a:extLst>
              <a:ext uri="{FF2B5EF4-FFF2-40B4-BE49-F238E27FC236}">
                <a16:creationId xmlns:a16="http://schemas.microsoft.com/office/drawing/2014/main" id="{EE3ED48B-C28F-2B30-6563-8F879233D777}"/>
              </a:ext>
            </a:extLst>
          </p:cNvPr>
          <p:cNvSpPr>
            <a:spLocks noGrp="1"/>
          </p:cNvSpPr>
          <p:nvPr>
            <p:ph sz="quarter" idx="11"/>
          </p:nvPr>
        </p:nvSpPr>
        <p:spPr/>
        <p:txBody>
          <a:bodyPr/>
          <a:lstStyle/>
          <a:p>
            <a:r>
              <a:rPr lang="en-US"/>
              <a:t>ADAPT CIO and Data and AI Edge Surveys Edge Surveys in Feb and Apr 2026. Sample size: 333 Australian CIOs and CDAOs, 21 from Education</a:t>
            </a:r>
          </a:p>
          <a:p>
            <a:endParaRPr lang="en-PH"/>
          </a:p>
        </p:txBody>
      </p:sp>
      <p:pic>
        <p:nvPicPr>
          <p:cNvPr id="5" name="Graphic 4">
            <a:extLst>
              <a:ext uri="{FF2B5EF4-FFF2-40B4-BE49-F238E27FC236}">
                <a16:creationId xmlns:a16="http://schemas.microsoft.com/office/drawing/2014/main" id="{869C92BE-FA72-B885-C7F3-4D2394B85AB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94752" y="982388"/>
            <a:ext cx="11602496" cy="517594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A59B34C-DC8D-D4E1-B42D-EEE519EDBE12}"/>
              </a:ext>
            </a:extLst>
          </p:cNvPr>
          <p:cNvSpPr>
            <a:spLocks noGrp="1"/>
          </p:cNvSpPr>
          <p:nvPr>
            <p:ph sz="quarter" idx="10"/>
          </p:nvPr>
        </p:nvSpPr>
        <p:spPr/>
        <p:txBody>
          <a:bodyPr/>
          <a:lstStyle/>
          <a:p>
            <a:r>
              <a:rPr lang="en-US" sz="2000">
                <a:solidFill>
                  <a:prstClr val="black"/>
                </a:solidFill>
                <a:latin typeface="Helvetica"/>
              </a:rPr>
              <a:t>Have you seen measurable ROI from your agentic and generative AI deployments?</a:t>
            </a:r>
            <a:endParaRPr lang="en-US" sz="2000">
              <a:solidFill>
                <a:prstClr val="black"/>
              </a:solidFill>
              <a:latin typeface="Helvetica"/>
              <a:cs typeface="Helvetica"/>
            </a:endParaRPr>
          </a:p>
          <a:p>
            <a:endParaRPr lang="en-PH" sz="2000"/>
          </a:p>
        </p:txBody>
      </p:sp>
      <p:sp>
        <p:nvSpPr>
          <p:cNvPr id="7" name="Content Placeholder 6">
            <a:extLst>
              <a:ext uri="{FF2B5EF4-FFF2-40B4-BE49-F238E27FC236}">
                <a16:creationId xmlns:a16="http://schemas.microsoft.com/office/drawing/2014/main" id="{13DA284D-4984-7E5B-D3E4-15254FB78EB7}"/>
              </a:ext>
            </a:extLst>
          </p:cNvPr>
          <p:cNvSpPr>
            <a:spLocks noGrp="1"/>
          </p:cNvSpPr>
          <p:nvPr>
            <p:ph sz="quarter" idx="11"/>
          </p:nvPr>
        </p:nvSpPr>
        <p:spPr/>
        <p:txBody>
          <a:bodyPr/>
          <a:lstStyle/>
          <a:p>
            <a:r>
              <a:rPr lang="en-US"/>
              <a:t>ADAPT CIO and Data and AI Edge Survey in Feb and Apr 2026. Sample size: 392 Australian CIOs and CDAOs, 23 from Education</a:t>
            </a:r>
          </a:p>
          <a:p>
            <a:endParaRPr lang="en-PH"/>
          </a:p>
        </p:txBody>
      </p:sp>
      <p:pic>
        <p:nvPicPr>
          <p:cNvPr id="3" name="Graphic 2">
            <a:extLst>
              <a:ext uri="{FF2B5EF4-FFF2-40B4-BE49-F238E27FC236}">
                <a16:creationId xmlns:a16="http://schemas.microsoft.com/office/drawing/2014/main" id="{5A5A1CC1-EAFD-1DDA-528F-B611BA70209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04800" y="978852"/>
            <a:ext cx="11582400" cy="526149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43029-048F-7893-4905-645D923BB99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873DEB0-3148-C707-5951-CE40DAD6779C}"/>
              </a:ext>
            </a:extLst>
          </p:cNvPr>
          <p:cNvSpPr txBox="1"/>
          <p:nvPr/>
        </p:nvSpPr>
        <p:spPr>
          <a:xfrm>
            <a:off x="562257" y="2204709"/>
            <a:ext cx="3424973" cy="3339825"/>
          </a:xfrm>
          <a:prstGeom prst="rect">
            <a:avLst/>
          </a:prstGeom>
          <a:noFill/>
        </p:spPr>
        <p:txBody>
          <a:bodyPr wrap="square" lIns="91440" tIns="45720" rIns="91440" bIns="45720" rtlCol="0" anchor="t">
            <a:spAutoFit/>
          </a:bodyPr>
          <a:lstStyle/>
          <a:p>
            <a:pPr marL="171450" indent="-171450">
              <a:lnSpc>
                <a:spcPct val="125000"/>
              </a:lnSpc>
              <a:spcAft>
                <a:spcPts val="300"/>
              </a:spcAft>
              <a:buClr>
                <a:srgbClr val="E7534F"/>
              </a:buClr>
              <a:buFont typeface="Arial" panose="020B0604020202020204" pitchFamily="34" charset="0"/>
              <a:buChar char="•"/>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Top use cases for fully autonomous decisions/actions</a:t>
            </a:r>
            <a:r>
              <a:rPr lang="en-US" sz="1200">
                <a:solidFill>
                  <a:prstClr val="black"/>
                </a:solidFill>
                <a:latin typeface="Helvetica"/>
                <a:cs typeface="Helvetica"/>
              </a:rPr>
              <a:t> include</a:t>
            </a:r>
            <a:r>
              <a:rPr kumimoji="0" lang="en-US" sz="1200" b="0" i="0" u="none" strike="noStrike" kern="1200" cap="none" spc="0" normalizeH="0" baseline="0" noProof="0">
                <a:ln>
                  <a:noFill/>
                </a:ln>
                <a:solidFill>
                  <a:prstClr val="black"/>
                </a:solidFill>
                <a:effectLst/>
                <a:uLnTx/>
                <a:uFillTx/>
                <a:latin typeface="Helvetica"/>
                <a:ea typeface="+mn-ea"/>
                <a:cs typeface="Helvetica"/>
              </a:rPr>
              <a:t>:</a:t>
            </a:r>
            <a:endParaRPr kumimoji="0" lang="en-AU" sz="1200" b="0" i="0" u="none" strike="noStrike" kern="1200" cap="none" spc="0" normalizeH="0" baseline="0" noProof="0">
              <a:ln>
                <a:noFill/>
              </a:ln>
              <a:solidFill>
                <a:prstClr val="black"/>
              </a:solidFill>
              <a:effectLst/>
              <a:uLnTx/>
              <a:uFillTx/>
              <a:latin typeface="Helvetica"/>
              <a:ea typeface="+mn-ea"/>
              <a:cs typeface="Helvetica"/>
            </a:endParaRPr>
          </a:p>
          <a:p>
            <a:pPr marL="411162" marR="0" lvl="0" indent="-228600" algn="l" defTabSz="914400" rtl="0" eaLnBrk="1" fontAlgn="auto" latinLnBrk="0" hangingPunct="1">
              <a:lnSpc>
                <a:spcPct val="125000"/>
              </a:lnSpc>
              <a:spcBef>
                <a:spcPts val="0"/>
              </a:spcBef>
              <a:spcAft>
                <a:spcPts val="300"/>
              </a:spcAft>
              <a:buClr>
                <a:srgbClr val="E7534F"/>
              </a:buClr>
              <a:buSzTx/>
              <a:buFont typeface="+mj-lt"/>
              <a:buAutoNum type="arabicPeriod"/>
              <a:tabLst/>
              <a:defRPr/>
            </a:pPr>
            <a:r>
              <a:rPr kumimoji="0" lang="en-AU" sz="1200" b="0" i="0" u="none" strike="noStrike" kern="1200" cap="none" spc="0" normalizeH="0" baseline="0" noProof="0">
                <a:ln>
                  <a:noFill/>
                </a:ln>
                <a:solidFill>
                  <a:prstClr val="black"/>
                </a:solidFill>
                <a:effectLst/>
                <a:uLnTx/>
                <a:uFillTx/>
                <a:latin typeface="Helvetica"/>
                <a:ea typeface="+mn-ea"/>
                <a:cs typeface="Helvetica"/>
              </a:rPr>
              <a:t>code generation and testing</a:t>
            </a:r>
          </a:p>
          <a:p>
            <a:pPr marL="410845" marR="0" lvl="0" indent="-228600" algn="l" defTabSz="914400" rtl="0" eaLnBrk="1" fontAlgn="auto" latinLnBrk="0" hangingPunct="1">
              <a:lnSpc>
                <a:spcPct val="125000"/>
              </a:lnSpc>
              <a:spcBef>
                <a:spcPts val="0"/>
              </a:spcBef>
              <a:spcAft>
                <a:spcPts val="1200"/>
              </a:spcAft>
              <a:buClr>
                <a:srgbClr val="E7534F"/>
              </a:buClr>
              <a:buSzTx/>
              <a:buFont typeface="+mj-lt"/>
              <a:buAutoNum type="arabicPeriod"/>
              <a:tabLst/>
              <a:defRPr/>
            </a:pPr>
            <a:r>
              <a:rPr kumimoji="0" lang="en-PH" sz="1200" b="0" i="0" u="none" strike="noStrike" kern="1200" cap="none" spc="0" normalizeH="0" baseline="0" noProof="0">
                <a:ln>
                  <a:noFill/>
                </a:ln>
                <a:solidFill>
                  <a:prstClr val="black"/>
                </a:solidFill>
                <a:effectLst/>
                <a:uLnTx/>
                <a:uFillTx/>
                <a:latin typeface="Helvetica"/>
                <a:ea typeface="+mn-ea"/>
                <a:cs typeface="Helvetica"/>
              </a:rPr>
              <a:t>operational improvements</a:t>
            </a:r>
            <a:endParaRPr lang="en-AU" sz="1200" b="0" i="0" u="none" strike="noStrike" kern="1200" cap="none" spc="0" normalizeH="0" baseline="0" noProof="0">
              <a:ln>
                <a:noFill/>
              </a:ln>
              <a:solidFill>
                <a:prstClr val="black"/>
              </a:solidFill>
              <a:effectLst/>
              <a:uLnTx/>
              <a:uFillTx/>
              <a:latin typeface="Helvetica"/>
              <a:cs typeface="Helvetica"/>
            </a:endParaRPr>
          </a:p>
          <a:p>
            <a:pPr marL="171450" indent="-171450">
              <a:lnSpc>
                <a:spcPct val="125000"/>
              </a:lnSpc>
              <a:spcAft>
                <a:spcPts val="300"/>
              </a:spcAft>
              <a:buClr>
                <a:srgbClr val="E7534F"/>
              </a:buClr>
              <a:buFont typeface="Arial" panose="020B0604020202020204" pitchFamily="34" charset="0"/>
              <a:buChar char="•"/>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Top use cases for goal-oriented </a:t>
            </a:r>
            <a:br>
              <a:rPr kumimoji="0" lang="en-US" sz="1200" b="0" i="0" u="none" strike="noStrike" kern="1200" cap="none" spc="0" normalizeH="0" baseline="0" noProof="0">
                <a:ln>
                  <a:noFill/>
                </a:ln>
                <a:solidFill>
                  <a:prstClr val="black"/>
                </a:solidFill>
                <a:effectLst/>
                <a:uLnTx/>
                <a:uFillTx/>
                <a:latin typeface="Helvetica"/>
                <a:ea typeface="+mn-ea"/>
                <a:cs typeface="Helvetica"/>
              </a:rPr>
            </a:br>
            <a:r>
              <a:rPr kumimoji="0" lang="en-US" sz="1200" b="0" i="0" u="none" strike="noStrike" kern="1200" cap="none" spc="0" normalizeH="0" baseline="0" noProof="0">
                <a:ln>
                  <a:noFill/>
                </a:ln>
                <a:solidFill>
                  <a:prstClr val="black"/>
                </a:solidFill>
                <a:effectLst/>
                <a:uLnTx/>
                <a:uFillTx/>
                <a:latin typeface="Helvetica"/>
                <a:ea typeface="+mn-ea"/>
                <a:cs typeface="Helvetica"/>
              </a:rPr>
              <a:t>agents</a:t>
            </a:r>
            <a:r>
              <a:rPr lang="en-US" sz="1200">
                <a:solidFill>
                  <a:prstClr val="black"/>
                </a:solidFill>
                <a:latin typeface="Helvetica"/>
                <a:cs typeface="Helvetica"/>
              </a:rPr>
              <a:t> include</a:t>
            </a:r>
            <a:r>
              <a:rPr kumimoji="0" lang="en-US" sz="1200" b="0" i="0" u="none" strike="noStrike" kern="1200" cap="none" spc="0" normalizeH="0" baseline="0" noProof="0">
                <a:ln>
                  <a:noFill/>
                </a:ln>
                <a:solidFill>
                  <a:prstClr val="black"/>
                </a:solidFill>
                <a:effectLst/>
                <a:uLnTx/>
                <a:uFillTx/>
                <a:latin typeface="Helvetica"/>
                <a:ea typeface="+mn-ea"/>
                <a:cs typeface="Helvetica"/>
              </a:rPr>
              <a:t>:</a:t>
            </a:r>
            <a:endParaRPr kumimoji="0" lang="en-AU" sz="1200" b="0" i="0" u="none" strike="noStrike" kern="1200" cap="none" spc="0" normalizeH="0" baseline="0" noProof="0">
              <a:ln>
                <a:noFill/>
              </a:ln>
              <a:solidFill>
                <a:prstClr val="black"/>
              </a:solidFill>
              <a:effectLst/>
              <a:uLnTx/>
              <a:uFillTx/>
              <a:latin typeface="Helvetica"/>
              <a:ea typeface="+mn-ea"/>
              <a:cs typeface="Helvetica"/>
            </a:endParaRPr>
          </a:p>
          <a:p>
            <a:pPr marL="411162" marR="0" lvl="0" indent="-228600" algn="l" defTabSz="914400" rtl="0" eaLnBrk="1" fontAlgn="auto" latinLnBrk="0" hangingPunct="1">
              <a:lnSpc>
                <a:spcPct val="125000"/>
              </a:lnSpc>
              <a:spcBef>
                <a:spcPts val="0"/>
              </a:spcBef>
              <a:spcAft>
                <a:spcPts val="300"/>
              </a:spcAft>
              <a:buClr>
                <a:srgbClr val="E7534F"/>
              </a:buClr>
              <a:buSzTx/>
              <a:buFont typeface="+mj-lt"/>
              <a:buAutoNum type="arabicPeriod"/>
              <a:tabLst/>
              <a:defRPr/>
            </a:pPr>
            <a:r>
              <a:rPr kumimoji="0" lang="en-AU" sz="1200" b="0" i="0" u="none" strike="noStrike" kern="1200" cap="none" spc="0" normalizeH="0" baseline="0" noProof="0">
                <a:ln>
                  <a:noFill/>
                </a:ln>
                <a:solidFill>
                  <a:prstClr val="black"/>
                </a:solidFill>
                <a:effectLst/>
                <a:uLnTx/>
                <a:uFillTx/>
                <a:latin typeface="Helvetica"/>
                <a:ea typeface="+mn-ea"/>
                <a:cs typeface="Helvetica"/>
              </a:rPr>
              <a:t>code generation and testing</a:t>
            </a:r>
          </a:p>
          <a:p>
            <a:pPr marL="411162" marR="0" lvl="0" indent="-228600" algn="l" defTabSz="914400" rtl="0" eaLnBrk="1" fontAlgn="auto" latinLnBrk="0" hangingPunct="1">
              <a:lnSpc>
                <a:spcPct val="125000"/>
              </a:lnSpc>
              <a:spcBef>
                <a:spcPts val="0"/>
              </a:spcBef>
              <a:spcAft>
                <a:spcPts val="300"/>
              </a:spcAft>
              <a:buClr>
                <a:srgbClr val="E7534F"/>
              </a:buClr>
              <a:buSzTx/>
              <a:buFont typeface="+mj-lt"/>
              <a:buAutoNum type="arabicPeriod"/>
              <a:tabLst/>
              <a:defRPr/>
            </a:pPr>
            <a:r>
              <a:rPr kumimoji="0" lang="en-AU" sz="1200" b="0" i="0" u="none" strike="noStrike" kern="1200" cap="none" spc="0" normalizeH="0" baseline="0" noProof="0">
                <a:ln>
                  <a:noFill/>
                </a:ln>
                <a:solidFill>
                  <a:prstClr val="black"/>
                </a:solidFill>
                <a:effectLst/>
                <a:uLnTx/>
                <a:uFillTx/>
                <a:latin typeface="Helvetica"/>
                <a:ea typeface="+mn-ea"/>
                <a:cs typeface="Helvetica"/>
              </a:rPr>
              <a:t>customer service and CX</a:t>
            </a:r>
          </a:p>
          <a:p>
            <a:pPr marL="410845" marR="0" lvl="0" indent="-228600" algn="l" defTabSz="914400" rtl="0" eaLnBrk="1" fontAlgn="auto" latinLnBrk="0" hangingPunct="1">
              <a:lnSpc>
                <a:spcPct val="125000"/>
              </a:lnSpc>
              <a:spcBef>
                <a:spcPts val="0"/>
              </a:spcBef>
              <a:spcAft>
                <a:spcPts val="1200"/>
              </a:spcAft>
              <a:buClr>
                <a:srgbClr val="E7534F"/>
              </a:buClr>
              <a:buSzTx/>
              <a:buFont typeface="+mj-lt"/>
              <a:buAutoNum type="arabicPeriod"/>
              <a:tabLst/>
              <a:defRPr/>
            </a:pPr>
            <a:r>
              <a:rPr kumimoji="0" lang="en-PH" sz="1200" b="0" i="0" u="none" strike="noStrike" kern="1200" cap="none" spc="0" normalizeH="0" baseline="0" noProof="0">
                <a:ln>
                  <a:noFill/>
                </a:ln>
                <a:solidFill>
                  <a:prstClr val="black"/>
                </a:solidFill>
                <a:effectLst/>
                <a:uLnTx/>
                <a:uFillTx/>
                <a:latin typeface="Helvetica"/>
                <a:ea typeface="+mn-ea"/>
                <a:cs typeface="Helvetica"/>
              </a:rPr>
              <a:t>common admin tasks</a:t>
            </a:r>
            <a:endParaRPr lang="en-AU" sz="1200" b="0" i="0" u="none" strike="noStrike" kern="1200" cap="none" spc="0" normalizeH="0" baseline="0" noProof="0">
              <a:ln>
                <a:noFill/>
              </a:ln>
              <a:solidFill>
                <a:prstClr val="black"/>
              </a:solidFill>
              <a:effectLst/>
              <a:uLnTx/>
              <a:uFillTx/>
              <a:latin typeface="Helvetica"/>
              <a:cs typeface="Helvetica"/>
            </a:endParaRPr>
          </a:p>
          <a:p>
            <a:pPr marL="171450" lvl="0" indent="-171450">
              <a:lnSpc>
                <a:spcPct val="125000"/>
              </a:lnSpc>
              <a:spcAft>
                <a:spcPts val="1000"/>
              </a:spcAft>
              <a:buClr>
                <a:srgbClr val="E7534F"/>
              </a:buClr>
              <a:buFont typeface="Arial" panose="020B0604020202020204" pitchFamily="34" charset="0"/>
              <a:buChar char="•"/>
              <a:defRPr/>
            </a:pPr>
            <a:r>
              <a:rPr lang="en-AU" sz="1200">
                <a:solidFill>
                  <a:prstClr val="black"/>
                </a:solidFill>
                <a:latin typeface="Helvetica"/>
                <a:cs typeface="Helvetica"/>
              </a:rPr>
              <a:t>ROI lags. 17% see generative AI ROI meeting expectations or better (all sectors 25%), and only 8% for agentic AI (15%).</a:t>
            </a:r>
          </a:p>
        </p:txBody>
      </p:sp>
      <p:sp>
        <p:nvSpPr>
          <p:cNvPr id="3" name="Rectangle 2">
            <a:extLst>
              <a:ext uri="{FF2B5EF4-FFF2-40B4-BE49-F238E27FC236}">
                <a16:creationId xmlns:a16="http://schemas.microsoft.com/office/drawing/2014/main" id="{CCC0D726-08C7-97D6-1AF1-6E3CDCE8BC98}"/>
              </a:ext>
            </a:extLst>
          </p:cNvPr>
          <p:cNvSpPr/>
          <p:nvPr/>
        </p:nvSpPr>
        <p:spPr>
          <a:xfrm>
            <a:off x="562257" y="1373712"/>
            <a:ext cx="3196356" cy="83099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Helvetica"/>
                <a:ea typeface="+mn-ea"/>
                <a:cs typeface="Helvetica"/>
              </a:rPr>
              <a:t>Use cases maturity and ROI</a:t>
            </a:r>
            <a:endParaRPr kumimoji="0" lang="en-AU" sz="2400" b="1" i="0" u="none" strike="noStrike" kern="1200" cap="none" spc="0" normalizeH="0" baseline="0" noProof="0">
              <a:ln>
                <a:noFill/>
              </a:ln>
              <a:solidFill>
                <a:prstClr val="black"/>
              </a:solidFill>
              <a:effectLst/>
              <a:uLnTx/>
              <a:uFillTx/>
              <a:latin typeface="Helvetica"/>
              <a:ea typeface="+mn-ea"/>
              <a:cs typeface="Helvetica"/>
            </a:endParaRPr>
          </a:p>
        </p:txBody>
      </p:sp>
      <p:sp>
        <p:nvSpPr>
          <p:cNvPr id="6" name="Rectangle 5">
            <a:extLst>
              <a:ext uri="{FF2B5EF4-FFF2-40B4-BE49-F238E27FC236}">
                <a16:creationId xmlns:a16="http://schemas.microsoft.com/office/drawing/2014/main" id="{473C48D9-74C1-515D-A965-6D24C264E4A3}"/>
              </a:ext>
            </a:extLst>
          </p:cNvPr>
          <p:cNvSpPr/>
          <p:nvPr/>
        </p:nvSpPr>
        <p:spPr>
          <a:xfrm>
            <a:off x="562257" y="1065935"/>
            <a:ext cx="3196358" cy="30777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a:ln>
                  <a:noFill/>
                </a:ln>
                <a:solidFill>
                  <a:srgbClr val="E7534F"/>
                </a:solidFill>
                <a:effectLst/>
                <a:uLnTx/>
                <a:uFillTx/>
                <a:latin typeface="Helvetica"/>
                <a:ea typeface="+mn-ea"/>
                <a:cs typeface="Helvetica"/>
              </a:rPr>
              <a:t>AI Insights: Education</a:t>
            </a:r>
            <a:endParaRPr kumimoji="0" lang="en-AU"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cxnSp>
        <p:nvCxnSpPr>
          <p:cNvPr id="7" name="Straight Connector 6">
            <a:extLst>
              <a:ext uri="{FF2B5EF4-FFF2-40B4-BE49-F238E27FC236}">
                <a16:creationId xmlns:a16="http://schemas.microsoft.com/office/drawing/2014/main" id="{FCDB3861-A94E-FA28-5361-0457A9223941}"/>
              </a:ext>
            </a:extLst>
          </p:cNvPr>
          <p:cNvCxnSpPr>
            <a:cxnSpLocks/>
          </p:cNvCxnSpPr>
          <p:nvPr/>
        </p:nvCxnSpPr>
        <p:spPr>
          <a:xfrm flipV="1">
            <a:off x="3987230" y="274867"/>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050AFB0A-D671-F882-0D2E-7427B8B9AE26}"/>
              </a:ext>
            </a:extLst>
          </p:cNvPr>
          <p:cNvSpPr txBox="1"/>
          <p:nvPr/>
        </p:nvSpPr>
        <p:spPr>
          <a:xfrm>
            <a:off x="4285611" y="584439"/>
            <a:ext cx="7740000" cy="56891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25000"/>
              </a:lnSpc>
              <a:spcBef>
                <a:spcPts val="0"/>
              </a:spcBef>
              <a:spcAft>
                <a:spcPts val="600"/>
              </a:spcAft>
              <a:buClr>
                <a:srgbClr val="E7534F"/>
              </a:buClr>
              <a:buSzTx/>
              <a:buFontTx/>
              <a:buNone/>
              <a:tabLst/>
              <a:defRPr/>
            </a:pPr>
            <a:r>
              <a:rPr kumimoji="0" lang="en-US" sz="12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rPr>
              <a:t>Education’s top agentic AI use cases focus on improving experiences and productivity</a:t>
            </a:r>
            <a:r>
              <a:rPr kumimoji="0" lang="en-AU" sz="12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rPr>
              <a:t> </a:t>
            </a:r>
          </a:p>
          <a:p>
            <a:pPr marL="171450" marR="0" lvl="0" indent="-171450" algn="l" defTabSz="914400" rtl="0" eaLnBrk="1" fontAlgn="auto" latinLnBrk="0" hangingPunct="1">
              <a:lnSpc>
                <a:spcPct val="125000"/>
              </a:lnSpc>
              <a:spcBef>
                <a:spcPts val="0"/>
              </a:spcBef>
              <a:spcAft>
                <a:spcPts val="600"/>
              </a:spcAft>
              <a:buClr>
                <a:srgbClr val="E7534F"/>
              </a:buClr>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Agentic AI use cases are still early for the education sector, similar to all sectors. Fully autonomous decision-making is used for code generation and operational improvements, while goal-oriented agents are used for code generation, customer service, and common admin tasks. This suggests that their top priorities for agentic AI are automating student services and staff productivity workflows.</a:t>
            </a:r>
            <a:endParaRPr lang="en-US" sz="1200" b="0" i="0" u="none" strike="noStrike" kern="1200" cap="none" spc="0" normalizeH="0" baseline="0" noProof="0">
              <a:ln>
                <a:noFill/>
              </a:ln>
              <a:solidFill>
                <a:prstClr val="black"/>
              </a:solidFill>
              <a:effectLst/>
              <a:uLnTx/>
              <a:uFillTx/>
              <a:latin typeface="Helvetica"/>
              <a:cs typeface="Helvetica"/>
            </a:endParaRPr>
          </a:p>
          <a:p>
            <a:pPr marL="171450" marR="0" lvl="0" indent="-171450" algn="l" defTabSz="914400" rtl="0" eaLnBrk="1" fontAlgn="auto" latinLnBrk="0" hangingPunct="1">
              <a:lnSpc>
                <a:spcPct val="125000"/>
              </a:lnSpc>
              <a:spcBef>
                <a:spcPts val="0"/>
              </a:spcBef>
              <a:spcAft>
                <a:spcPts val="1200"/>
              </a:spcAft>
              <a:buClr>
                <a:srgbClr val="E7534F"/>
              </a:buClr>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In contrast, all sectors primarily focus their automation use cases on cyber security threat detection.</a:t>
            </a:r>
            <a:endParaRPr kumimoji="0" lang="en-AU" sz="1200" b="0" i="0" u="none" strike="noStrike" kern="1200" cap="none" spc="0" normalizeH="0" baseline="0" noProof="0">
              <a:ln>
                <a:noFill/>
              </a:ln>
              <a:solidFill>
                <a:prstClr val="black"/>
              </a:solidFill>
              <a:effectLst/>
              <a:uLnTx/>
              <a:uFillTx/>
              <a:latin typeface="Helvetica"/>
              <a:ea typeface="+mn-ea"/>
              <a:cs typeface="Helvetica"/>
            </a:endParaRPr>
          </a:p>
          <a:p>
            <a:pPr marL="0" marR="0" lvl="0" indent="0" algn="l" defTabSz="914400" rtl="0" eaLnBrk="1" fontAlgn="auto" latinLnBrk="0" hangingPunct="1">
              <a:lnSpc>
                <a:spcPct val="125000"/>
              </a:lnSpc>
              <a:spcBef>
                <a:spcPts val="0"/>
              </a:spcBef>
              <a:spcAft>
                <a:spcPts val="600"/>
              </a:spcAft>
              <a:buClr>
                <a:srgbClr val="E7534F"/>
              </a:buClr>
              <a:buSzTx/>
              <a:buFontTx/>
              <a:buNone/>
              <a:tabLst/>
              <a:defRPr/>
            </a:pPr>
            <a:r>
              <a:rPr kumimoji="0" lang="en-US" sz="12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rPr>
              <a:t>Agentic AI ROI signals early signs, but it’s still limited for both education and other sectors</a:t>
            </a:r>
            <a:r>
              <a:rPr kumimoji="0" lang="en-AU" sz="12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rPr>
              <a:t> </a:t>
            </a:r>
          </a:p>
          <a:p>
            <a:pPr marL="171450" marR="0" lvl="0" indent="-171450" algn="l" defTabSz="914400" rtl="0" eaLnBrk="1" fontAlgn="auto" latinLnBrk="0" hangingPunct="1">
              <a:lnSpc>
                <a:spcPct val="125000"/>
              </a:lnSpc>
              <a:spcBef>
                <a:spcPts val="0"/>
              </a:spcBef>
              <a:spcAft>
                <a:spcPts val="600"/>
              </a:spcAft>
              <a:buClr>
                <a:srgbClr val="E7534F"/>
              </a:buClr>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Nearly half of CIOs and CDAOs surveyed report they are seeing early signs from agentic AI, but ROI is still limited. Only 8% of educational organisations say ROI either broadly meets or exceeds expectations. </a:t>
            </a:r>
            <a:endParaRPr lang="en-US" sz="1200" b="0" i="0" u="none" strike="noStrike" kern="1200" cap="none" spc="0" normalizeH="0" baseline="0" noProof="0">
              <a:ln>
                <a:noFill/>
              </a:ln>
              <a:solidFill>
                <a:prstClr val="black"/>
              </a:solidFill>
              <a:effectLst/>
              <a:uLnTx/>
              <a:uFillTx/>
              <a:latin typeface="Helvetica"/>
              <a:cs typeface="Helvetica"/>
            </a:endParaRPr>
          </a:p>
          <a:p>
            <a:pPr marL="171450" marR="0" lvl="0" indent="-171450" algn="l" defTabSz="914400" rtl="0" eaLnBrk="1" fontAlgn="auto" latinLnBrk="0" hangingPunct="1">
              <a:lnSpc>
                <a:spcPct val="125000"/>
              </a:lnSpc>
              <a:spcBef>
                <a:spcPts val="0"/>
              </a:spcBef>
              <a:spcAft>
                <a:spcPts val="1200"/>
              </a:spcAft>
              <a:buClr>
                <a:srgbClr val="E7534F"/>
              </a:buClr>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Value realisation from agentic AI stems from better student outcomes, lower operational friction, more success in digital transformation and higher staff productivity rather than revenue generation, as in all sectors.</a:t>
            </a:r>
            <a:endParaRPr kumimoji="0" lang="en-AU" sz="1200" b="0" i="0" u="none" strike="noStrike" kern="1200" cap="none" spc="0" normalizeH="0" baseline="0" noProof="0">
              <a:ln>
                <a:noFill/>
              </a:ln>
              <a:solidFill>
                <a:prstClr val="black"/>
              </a:solidFill>
              <a:effectLst/>
              <a:uLnTx/>
              <a:uFillTx/>
              <a:latin typeface="Helvetica"/>
              <a:ea typeface="+mn-ea"/>
              <a:cs typeface="Helvetica"/>
            </a:endParaRPr>
          </a:p>
          <a:p>
            <a:pPr marL="0" marR="0" lvl="0" indent="0" algn="l" defTabSz="914400" rtl="0" eaLnBrk="1" fontAlgn="auto" latinLnBrk="0" hangingPunct="1">
              <a:lnSpc>
                <a:spcPct val="125000"/>
              </a:lnSpc>
              <a:spcBef>
                <a:spcPts val="0"/>
              </a:spcBef>
              <a:spcAft>
                <a:spcPts val="600"/>
              </a:spcAft>
              <a:buClr>
                <a:srgbClr val="E7534F"/>
              </a:buClr>
              <a:buSzTx/>
              <a:buFontTx/>
              <a:buNone/>
              <a:tabLst/>
              <a:defRPr/>
            </a:pPr>
            <a:r>
              <a:rPr kumimoji="0" lang="en-US" sz="12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rPr>
              <a:t>Generative AI is not yet delivering ROI that exceeds expectations in any or across multiple areas</a:t>
            </a:r>
            <a:r>
              <a:rPr kumimoji="0" lang="en-AU" sz="12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rPr>
              <a:t> </a:t>
            </a:r>
          </a:p>
          <a:p>
            <a:pPr marL="171450" marR="0" lvl="0" indent="-171450" algn="l" defTabSz="914400" rtl="0" eaLnBrk="1" fontAlgn="auto" latinLnBrk="0" hangingPunct="1">
              <a:lnSpc>
                <a:spcPct val="125000"/>
              </a:lnSpc>
              <a:spcBef>
                <a:spcPts val="0"/>
              </a:spcBef>
              <a:spcAft>
                <a:spcPts val="600"/>
              </a:spcAft>
              <a:buClr>
                <a:srgbClr val="E7534F"/>
              </a:buClr>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Despite generative AI being a highly invested AI area in the education sector, just 17% detect ROI broadly meeting expectations, and only 4% on agentic AI.</a:t>
            </a:r>
            <a:endParaRPr lang="en-US" sz="1200" b="0" i="0" u="none" strike="noStrike" kern="1200" cap="none" spc="0" normalizeH="0" baseline="0" noProof="0">
              <a:ln>
                <a:noFill/>
              </a:ln>
              <a:solidFill>
                <a:prstClr val="black"/>
              </a:solidFill>
              <a:effectLst/>
              <a:uLnTx/>
              <a:uFillTx/>
              <a:latin typeface="Helvetica"/>
              <a:cs typeface="Helvetica"/>
            </a:endParaRPr>
          </a:p>
          <a:p>
            <a:pPr marL="171450" marR="0" lvl="0" indent="-171450" algn="l" defTabSz="914400" rtl="0" eaLnBrk="1" fontAlgn="auto" latinLnBrk="0" hangingPunct="1">
              <a:lnSpc>
                <a:spcPct val="125000"/>
              </a:lnSpc>
              <a:spcBef>
                <a:spcPts val="0"/>
              </a:spcBef>
              <a:spcAft>
                <a:spcPts val="1200"/>
              </a:spcAft>
              <a:buClr>
                <a:srgbClr val="E7534F"/>
              </a:buClr>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This can be explained by a higher focus on guidelines and policies (</a:t>
            </a:r>
            <a:r>
              <a:rPr kumimoji="0" lang="en-US" sz="1200" b="0" i="0" u="none" strike="noStrike" kern="1200" cap="none" spc="0" normalizeH="0" baseline="0" noProof="0">
                <a:ln>
                  <a:noFill/>
                </a:ln>
                <a:solidFill>
                  <a:prstClr val="black"/>
                </a:solidFill>
                <a:effectLst/>
                <a:uLnTx/>
                <a:uFillTx/>
                <a:latin typeface="Helvetica"/>
                <a:ea typeface="+mn-ea"/>
                <a:cs typeface="Helvetica"/>
                <a:hlinkClick r:id="rId3" action="ppaction://hlinksldjump"/>
              </a:rPr>
              <a:t>slide 8</a:t>
            </a:r>
            <a:r>
              <a:rPr kumimoji="0" lang="en-US" sz="1200" b="0" i="0" u="none" strike="noStrike" kern="1200" cap="none" spc="0" normalizeH="0" baseline="0" noProof="0">
                <a:ln>
                  <a:noFill/>
                </a:ln>
                <a:solidFill>
                  <a:prstClr val="black"/>
                </a:solidFill>
                <a:effectLst/>
                <a:uLnTx/>
                <a:uFillTx/>
                <a:latin typeface="Helvetica"/>
                <a:ea typeface="+mn-ea"/>
                <a:cs typeface="Helvetica"/>
              </a:rPr>
              <a:t>). Institutions may lack the frameworks needed to approve, scale and monitor higher-value AI use cases.</a:t>
            </a:r>
          </a:p>
          <a:p>
            <a:pPr lvl="0">
              <a:lnSpc>
                <a:spcPct val="125000"/>
              </a:lnSpc>
              <a:spcAft>
                <a:spcPts val="600"/>
              </a:spcAft>
              <a:buClr>
                <a:srgbClr val="E7534F"/>
              </a:buClr>
            </a:pPr>
            <a:r>
              <a:rPr lang="en-AU" sz="1200" b="1">
                <a:solidFill>
                  <a:prstClr val="black"/>
                </a:solidFill>
                <a:latin typeface="Helvetica" panose="020B0604020202020204" pitchFamily="34" charset="0"/>
                <a:cs typeface="Helvetica" panose="020B0604020202020204" pitchFamily="34" charset="0"/>
              </a:rPr>
              <a:t>Thin governance coverage explains the lag in realising ROI</a:t>
            </a:r>
          </a:p>
          <a:p>
            <a:pPr marL="171450" lvl="0" indent="-171450">
              <a:lnSpc>
                <a:spcPct val="125000"/>
              </a:lnSpc>
              <a:spcAft>
                <a:spcPts val="600"/>
              </a:spcAft>
              <a:buClr>
                <a:srgbClr val="E7534F"/>
              </a:buClr>
              <a:buFont typeface="Arial" panose="020B0604020202020204" pitchFamily="34" charset="0"/>
              <a:buChar char="•"/>
            </a:pPr>
            <a:r>
              <a:rPr lang="en-AU" sz="1200">
                <a:solidFill>
                  <a:prstClr val="black"/>
                </a:solidFill>
                <a:latin typeface="Helvetica"/>
                <a:cs typeface="Helvetica"/>
              </a:rPr>
              <a:t>With just 12% of education institutions governing more than 75% of their AI pilots (</a:t>
            </a:r>
            <a:r>
              <a:rPr lang="en-AU" sz="1200">
                <a:solidFill>
                  <a:prstClr val="black"/>
                </a:solidFill>
                <a:latin typeface="Helvetica"/>
                <a:cs typeface="Helvetica"/>
                <a:hlinkClick r:id="rId4" action="ppaction://hlinksldjump"/>
              </a:rPr>
              <a:t>slide 5</a:t>
            </a:r>
            <a:r>
              <a:rPr lang="en-AU" sz="1200">
                <a:solidFill>
                  <a:prstClr val="black"/>
                </a:solidFill>
                <a:latin typeface="Helvetica"/>
                <a:cs typeface="Helvetica"/>
              </a:rPr>
              <a:t>), and investment justified on strategic alignment rather than formal business cases (</a:t>
            </a:r>
            <a:r>
              <a:rPr lang="en-AU" sz="1200">
                <a:solidFill>
                  <a:prstClr val="black"/>
                </a:solidFill>
                <a:latin typeface="Helvetica"/>
                <a:cs typeface="Helvetica"/>
                <a:hlinkClick r:id="rId5" action="ppaction://hlinksldjump"/>
              </a:rPr>
              <a:t>slide 9</a:t>
            </a:r>
            <a:r>
              <a:rPr lang="en-AU" sz="1200">
                <a:solidFill>
                  <a:prstClr val="black"/>
                </a:solidFill>
                <a:latin typeface="Helvetica"/>
                <a:cs typeface="Helvetica"/>
              </a:rPr>
              <a:t>), value is harder to evidence. </a:t>
            </a:r>
          </a:p>
        </p:txBody>
      </p:sp>
    </p:spTree>
    <p:extLst>
      <p:ext uri="{BB962C8B-B14F-4D97-AF65-F5344CB8AC3E}">
        <p14:creationId xmlns:p14="http://schemas.microsoft.com/office/powerpoint/2010/main" val="3366313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AF2433-2CE5-CC05-B4F4-17426E119E1C}"/>
            </a:ext>
          </a:extLst>
        </p:cNvPr>
        <p:cNvGrpSpPr/>
        <p:nvPr/>
      </p:nvGrpSpPr>
      <p:grpSpPr>
        <a:xfrm>
          <a:off x="0" y="0"/>
          <a:ext cx="0" cy="0"/>
          <a:chOff x="0" y="0"/>
          <a:chExt cx="0" cy="0"/>
        </a:xfrm>
      </p:grpSpPr>
      <p:grpSp>
        <p:nvGrpSpPr>
          <p:cNvPr id="9" name="ADAPT WHITE GRID" hidden="1">
            <a:extLst>
              <a:ext uri="{FF2B5EF4-FFF2-40B4-BE49-F238E27FC236}">
                <a16:creationId xmlns:a16="http://schemas.microsoft.com/office/drawing/2014/main" id="{360AA7A2-D980-3058-0C86-3F1E291D4D89}"/>
              </a:ext>
            </a:extLst>
          </p:cNvPr>
          <p:cNvGrpSpPr>
            <a:grpSpLocks noGrp="1" noUngrp="1" noRot="1" noMove="1" noResize="1"/>
          </p:cNvGrpSpPr>
          <p:nvPr/>
        </p:nvGrpSpPr>
        <p:grpSpPr>
          <a:xfrm>
            <a:off x="0" y="0"/>
            <a:ext cx="12192000" cy="6858000"/>
            <a:chOff x="0" y="0"/>
            <a:chExt cx="12192000" cy="6858000"/>
          </a:xfrm>
        </p:grpSpPr>
        <p:grpSp>
          <p:nvGrpSpPr>
            <p:cNvPr id="10" name="ADAPT GRID GUTTERS">
              <a:extLst>
                <a:ext uri="{FF2B5EF4-FFF2-40B4-BE49-F238E27FC236}">
                  <a16:creationId xmlns:a16="http://schemas.microsoft.com/office/drawing/2014/main" id="{FA6A9865-E8B2-1505-38D6-DDA473D28E5E}"/>
                </a:ext>
              </a:extLst>
            </p:cNvPr>
            <p:cNvGrpSpPr>
              <a:grpSpLocks noGrp="1" noUngrp="1" noRot="1" noMove="1" noResize="1"/>
            </p:cNvGrpSpPr>
            <p:nvPr/>
          </p:nvGrpSpPr>
          <p:grpSpPr>
            <a:xfrm>
              <a:off x="575999" y="576001"/>
              <a:ext cx="11040001" cy="5706000"/>
              <a:chOff x="575999" y="576001"/>
              <a:chExt cx="11040001" cy="5706000"/>
            </a:xfrm>
            <a:solidFill>
              <a:schemeClr val="accent6">
                <a:alpha val="10000"/>
              </a:schemeClr>
            </a:solidFill>
          </p:grpSpPr>
          <p:sp>
            <p:nvSpPr>
              <p:cNvPr id="34" name="Rectangle 33">
                <a:extLst>
                  <a:ext uri="{FF2B5EF4-FFF2-40B4-BE49-F238E27FC236}">
                    <a16:creationId xmlns:a16="http://schemas.microsoft.com/office/drawing/2014/main" id="{E082BEBF-94CC-D762-A7BF-C0172F95A001}"/>
                  </a:ext>
                </a:extLst>
              </p:cNvPr>
              <p:cNvSpPr>
                <a:spLocks noGrp="1" noRot="1" noMove="1" noResize="1" noEditPoints="1" noAdjustHandles="1" noChangeArrowheads="1" noChangeShapeType="1"/>
              </p:cNvSpPr>
              <p:nvPr/>
            </p:nvSpPr>
            <p:spPr>
              <a:xfrm>
                <a:off x="1067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5" name="Rectangle 34">
                <a:extLst>
                  <a:ext uri="{FF2B5EF4-FFF2-40B4-BE49-F238E27FC236}">
                    <a16:creationId xmlns:a16="http://schemas.microsoft.com/office/drawing/2014/main" id="{8BDCCC35-5802-7EA6-71D1-30BB92596305}"/>
                  </a:ext>
                </a:extLst>
              </p:cNvPr>
              <p:cNvSpPr>
                <a:spLocks noGrp="1" noRot="1" noMove="1" noResize="1" noEditPoints="1" noAdjustHandles="1" noChangeArrowheads="1" noChangeShapeType="1"/>
              </p:cNvSpPr>
              <p:nvPr/>
            </p:nvSpPr>
            <p:spPr>
              <a:xfrm>
                <a:off x="972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6" name="Rectangle 35">
                <a:extLst>
                  <a:ext uri="{FF2B5EF4-FFF2-40B4-BE49-F238E27FC236}">
                    <a16:creationId xmlns:a16="http://schemas.microsoft.com/office/drawing/2014/main" id="{1F2F13C7-F8F1-ED86-2281-DC1745D8A97F}"/>
                  </a:ext>
                </a:extLst>
              </p:cNvPr>
              <p:cNvSpPr>
                <a:spLocks noGrp="1" noRot="1" noMove="1" noResize="1" noEditPoints="1" noAdjustHandles="1" noChangeArrowheads="1" noChangeShapeType="1"/>
              </p:cNvSpPr>
              <p:nvPr/>
            </p:nvSpPr>
            <p:spPr>
              <a:xfrm>
                <a:off x="878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7" name="Rectangle 36">
                <a:extLst>
                  <a:ext uri="{FF2B5EF4-FFF2-40B4-BE49-F238E27FC236}">
                    <a16:creationId xmlns:a16="http://schemas.microsoft.com/office/drawing/2014/main" id="{917DD9B6-728F-B2FF-FAE0-723EE9ABB629}"/>
                  </a:ext>
                </a:extLst>
              </p:cNvPr>
              <p:cNvSpPr>
                <a:spLocks noGrp="1" noRot="1" noMove="1" noResize="1" noEditPoints="1" noAdjustHandles="1" noChangeArrowheads="1" noChangeShapeType="1"/>
              </p:cNvSpPr>
              <p:nvPr/>
            </p:nvSpPr>
            <p:spPr>
              <a:xfrm>
                <a:off x="784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8" name="Rectangle 37">
                <a:extLst>
                  <a:ext uri="{FF2B5EF4-FFF2-40B4-BE49-F238E27FC236}">
                    <a16:creationId xmlns:a16="http://schemas.microsoft.com/office/drawing/2014/main" id="{08644E41-46CB-74D4-1727-58CF67B27E0E}"/>
                  </a:ext>
                </a:extLst>
              </p:cNvPr>
              <p:cNvSpPr>
                <a:spLocks noGrp="1" noRot="1" noMove="1" noResize="1" noEditPoints="1" noAdjustHandles="1" noChangeArrowheads="1" noChangeShapeType="1"/>
              </p:cNvSpPr>
              <p:nvPr/>
            </p:nvSpPr>
            <p:spPr>
              <a:xfrm>
                <a:off x="689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9" name="Rectangle 38">
                <a:extLst>
                  <a:ext uri="{FF2B5EF4-FFF2-40B4-BE49-F238E27FC236}">
                    <a16:creationId xmlns:a16="http://schemas.microsoft.com/office/drawing/2014/main" id="{BC2D5B74-83D8-C205-EA23-23CCE0ADFC37}"/>
                  </a:ext>
                </a:extLst>
              </p:cNvPr>
              <p:cNvSpPr>
                <a:spLocks noGrp="1" noRot="1" noMove="1" noResize="1" noEditPoints="1" noAdjustHandles="1" noChangeArrowheads="1" noChangeShapeType="1"/>
              </p:cNvSpPr>
              <p:nvPr/>
            </p:nvSpPr>
            <p:spPr>
              <a:xfrm>
                <a:off x="595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0" name="Rectangle 39">
                <a:extLst>
                  <a:ext uri="{FF2B5EF4-FFF2-40B4-BE49-F238E27FC236}">
                    <a16:creationId xmlns:a16="http://schemas.microsoft.com/office/drawing/2014/main" id="{1CCB9D20-7708-36AD-13C5-516CDB83E576}"/>
                  </a:ext>
                </a:extLst>
              </p:cNvPr>
              <p:cNvSpPr>
                <a:spLocks noGrp="1" noRot="1" noMove="1" noResize="1" noEditPoints="1" noAdjustHandles="1" noChangeArrowheads="1" noChangeShapeType="1"/>
              </p:cNvSpPr>
              <p:nvPr/>
            </p:nvSpPr>
            <p:spPr>
              <a:xfrm>
                <a:off x="500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1" name="Rectangle 40">
                <a:extLst>
                  <a:ext uri="{FF2B5EF4-FFF2-40B4-BE49-F238E27FC236}">
                    <a16:creationId xmlns:a16="http://schemas.microsoft.com/office/drawing/2014/main" id="{52C72E11-BC83-5B8C-88D0-D2823608608A}"/>
                  </a:ext>
                </a:extLst>
              </p:cNvPr>
              <p:cNvSpPr>
                <a:spLocks noGrp="1" noRot="1" noMove="1" noResize="1" noEditPoints="1" noAdjustHandles="1" noChangeArrowheads="1" noChangeShapeType="1"/>
              </p:cNvSpPr>
              <p:nvPr/>
            </p:nvSpPr>
            <p:spPr>
              <a:xfrm>
                <a:off x="406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2" name="Rectangle 41">
                <a:extLst>
                  <a:ext uri="{FF2B5EF4-FFF2-40B4-BE49-F238E27FC236}">
                    <a16:creationId xmlns:a16="http://schemas.microsoft.com/office/drawing/2014/main" id="{C320AF26-9E7F-CD15-E24A-510968726C39}"/>
                  </a:ext>
                </a:extLst>
              </p:cNvPr>
              <p:cNvSpPr>
                <a:spLocks noGrp="1" noRot="1" noMove="1" noResize="1" noEditPoints="1" noAdjustHandles="1" noChangeArrowheads="1" noChangeShapeType="1"/>
              </p:cNvSpPr>
              <p:nvPr/>
            </p:nvSpPr>
            <p:spPr>
              <a:xfrm>
                <a:off x="312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3" name="Rectangle 42">
                <a:extLst>
                  <a:ext uri="{FF2B5EF4-FFF2-40B4-BE49-F238E27FC236}">
                    <a16:creationId xmlns:a16="http://schemas.microsoft.com/office/drawing/2014/main" id="{6B9E2F50-6CB5-1284-59A9-F19D2F6D4D37}"/>
                  </a:ext>
                </a:extLst>
              </p:cNvPr>
              <p:cNvSpPr>
                <a:spLocks noGrp="1" noRot="1" noMove="1" noResize="1" noEditPoints="1" noAdjustHandles="1" noChangeArrowheads="1" noChangeShapeType="1"/>
              </p:cNvSpPr>
              <p:nvPr/>
            </p:nvSpPr>
            <p:spPr>
              <a:xfrm>
                <a:off x="217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4" name="Rectangle 43">
                <a:extLst>
                  <a:ext uri="{FF2B5EF4-FFF2-40B4-BE49-F238E27FC236}">
                    <a16:creationId xmlns:a16="http://schemas.microsoft.com/office/drawing/2014/main" id="{AD31C7B4-8EA3-2A10-6C77-A8CF5D606B26}"/>
                  </a:ext>
                </a:extLst>
              </p:cNvPr>
              <p:cNvSpPr>
                <a:spLocks noGrp="1" noRot="1" noMove="1" noResize="1" noEditPoints="1" noAdjustHandles="1" noChangeArrowheads="1" noChangeShapeType="1"/>
              </p:cNvSpPr>
              <p:nvPr/>
            </p:nvSpPr>
            <p:spPr>
              <a:xfrm>
                <a:off x="123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5" name="Rectangle 44">
                <a:extLst>
                  <a:ext uri="{FF2B5EF4-FFF2-40B4-BE49-F238E27FC236}">
                    <a16:creationId xmlns:a16="http://schemas.microsoft.com/office/drawing/2014/main" id="{A6C1A22C-E691-AE22-8530-A23E4E7B6276}"/>
                  </a:ext>
                </a:extLst>
              </p:cNvPr>
              <p:cNvSpPr>
                <a:spLocks noGrp="1" noRot="1" noMove="1" noResize="1" noEditPoints="1" noAdjustHandles="1" noChangeArrowheads="1" noChangeShapeType="1"/>
              </p:cNvSpPr>
              <p:nvPr/>
            </p:nvSpPr>
            <p:spPr>
              <a:xfrm rot="5400000">
                <a:off x="5951998" y="-4088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6" name="Rectangle 45">
                <a:extLst>
                  <a:ext uri="{FF2B5EF4-FFF2-40B4-BE49-F238E27FC236}">
                    <a16:creationId xmlns:a16="http://schemas.microsoft.com/office/drawing/2014/main" id="{6549D9C2-D8EB-A2B8-1889-92C5E477AC17}"/>
                  </a:ext>
                </a:extLst>
              </p:cNvPr>
              <p:cNvSpPr>
                <a:spLocks noGrp="1" noRot="1" noMove="1" noResize="1" noEditPoints="1" noAdjustHandles="1" noChangeArrowheads="1" noChangeShapeType="1"/>
              </p:cNvSpPr>
              <p:nvPr/>
            </p:nvSpPr>
            <p:spPr>
              <a:xfrm rot="5400000">
                <a:off x="5951999" y="-3089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7" name="Rectangle 46">
                <a:extLst>
                  <a:ext uri="{FF2B5EF4-FFF2-40B4-BE49-F238E27FC236}">
                    <a16:creationId xmlns:a16="http://schemas.microsoft.com/office/drawing/2014/main" id="{3AF8CEE9-9830-7F7F-A68E-4C443C680C70}"/>
                  </a:ext>
                </a:extLst>
              </p:cNvPr>
              <p:cNvSpPr>
                <a:spLocks noGrp="1" noRot="1" noMove="1" noResize="1" noEditPoints="1" noAdjustHandles="1" noChangeArrowheads="1" noChangeShapeType="1"/>
              </p:cNvSpPr>
              <p:nvPr/>
            </p:nvSpPr>
            <p:spPr>
              <a:xfrm rot="5400000">
                <a:off x="5952000" y="-2090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8" name="Rectangle 47">
                <a:extLst>
                  <a:ext uri="{FF2B5EF4-FFF2-40B4-BE49-F238E27FC236}">
                    <a16:creationId xmlns:a16="http://schemas.microsoft.com/office/drawing/2014/main" id="{C5345A3C-3FD6-03E6-14CC-0A386B17A76F}"/>
                  </a:ext>
                </a:extLst>
              </p:cNvPr>
              <p:cNvSpPr>
                <a:spLocks noGrp="1" noRot="1" noMove="1" noResize="1" noEditPoints="1" noAdjustHandles="1" noChangeArrowheads="1" noChangeShapeType="1"/>
              </p:cNvSpPr>
              <p:nvPr/>
            </p:nvSpPr>
            <p:spPr>
              <a:xfrm rot="5400000">
                <a:off x="5952001" y="-1091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9" name="Rectangle 48">
                <a:extLst>
                  <a:ext uri="{FF2B5EF4-FFF2-40B4-BE49-F238E27FC236}">
                    <a16:creationId xmlns:a16="http://schemas.microsoft.com/office/drawing/2014/main" id="{4A4386B5-AE92-9116-6736-5E7ED79FAC69}"/>
                  </a:ext>
                </a:extLst>
              </p:cNvPr>
              <p:cNvSpPr>
                <a:spLocks noGrp="1" noRot="1" noMove="1" noResize="1" noEditPoints="1" noAdjustHandles="1" noChangeArrowheads="1" noChangeShapeType="1"/>
              </p:cNvSpPr>
              <p:nvPr/>
            </p:nvSpPr>
            <p:spPr>
              <a:xfrm rot="5400000">
                <a:off x="5952002" y="-92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grpSp>
        <p:grpSp>
          <p:nvGrpSpPr>
            <p:cNvPr id="11" name="ADAPT GRID MARGIN">
              <a:extLst>
                <a:ext uri="{FF2B5EF4-FFF2-40B4-BE49-F238E27FC236}">
                  <a16:creationId xmlns:a16="http://schemas.microsoft.com/office/drawing/2014/main" id="{186E821D-EB15-ED8A-913D-71B1F84E74C3}"/>
                </a:ext>
              </a:extLst>
            </p:cNvPr>
            <p:cNvGrpSpPr>
              <a:grpSpLocks noGrp="1" noUngrp="1" noRot="1" noMove="1" noResize="1"/>
            </p:cNvGrpSpPr>
            <p:nvPr/>
          </p:nvGrpSpPr>
          <p:grpSpPr>
            <a:xfrm>
              <a:off x="0" y="0"/>
              <a:ext cx="12192000" cy="6858000"/>
              <a:chOff x="0" y="0"/>
              <a:chExt cx="12192000" cy="6858000"/>
            </a:xfrm>
          </p:grpSpPr>
          <p:sp>
            <p:nvSpPr>
              <p:cNvPr id="30" name="Rectangle 29">
                <a:extLst>
                  <a:ext uri="{FF2B5EF4-FFF2-40B4-BE49-F238E27FC236}">
                    <a16:creationId xmlns:a16="http://schemas.microsoft.com/office/drawing/2014/main" id="{084FA80F-6C68-ADFA-6E22-D432B8DA4376}"/>
                  </a:ext>
                </a:extLst>
              </p:cNvPr>
              <p:cNvSpPr>
                <a:spLocks noGrp="1" noRot="1" noMove="1" noResize="1" noEditPoints="1" noAdjustHandles="1" noChangeArrowheads="1" noChangeShapeType="1"/>
              </p:cNvSpPr>
              <p:nvPr/>
            </p:nvSpPr>
            <p:spPr>
              <a:xfrm>
                <a:off x="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1" name="Rectangle 30">
                <a:extLst>
                  <a:ext uri="{FF2B5EF4-FFF2-40B4-BE49-F238E27FC236}">
                    <a16:creationId xmlns:a16="http://schemas.microsoft.com/office/drawing/2014/main" id="{5716C834-40FD-9C2B-A02D-E318C257F72E}"/>
                  </a:ext>
                </a:extLst>
              </p:cNvPr>
              <p:cNvSpPr>
                <a:spLocks noGrp="1" noRot="1" noMove="1" noResize="1" noEditPoints="1" noAdjustHandles="1" noChangeArrowheads="1" noChangeShapeType="1"/>
              </p:cNvSpPr>
              <p:nvPr/>
            </p:nvSpPr>
            <p:spPr>
              <a:xfrm>
                <a:off x="1161600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2" name="Rectangle 31">
                <a:extLst>
                  <a:ext uri="{FF2B5EF4-FFF2-40B4-BE49-F238E27FC236}">
                    <a16:creationId xmlns:a16="http://schemas.microsoft.com/office/drawing/2014/main" id="{31FA19D5-F13A-F742-72BF-ACE8F91A59A1}"/>
                  </a:ext>
                </a:extLst>
              </p:cNvPr>
              <p:cNvSpPr>
                <a:spLocks noGrp="1" noRot="1" noMove="1" noResize="1" noEditPoints="1" noAdjustHandles="1" noChangeArrowheads="1" noChangeShapeType="1"/>
              </p:cNvSpPr>
              <p:nvPr/>
            </p:nvSpPr>
            <p:spPr>
              <a:xfrm rot="5400000">
                <a:off x="5808000" y="474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3" name="Rectangle 32">
                <a:extLst>
                  <a:ext uri="{FF2B5EF4-FFF2-40B4-BE49-F238E27FC236}">
                    <a16:creationId xmlns:a16="http://schemas.microsoft.com/office/drawing/2014/main" id="{4909A210-1677-0DC6-208E-4BB24F9D52E7}"/>
                  </a:ext>
                </a:extLst>
              </p:cNvPr>
              <p:cNvSpPr>
                <a:spLocks noGrp="1" noRot="1" noMove="1" noResize="1" noEditPoints="1" noAdjustHandles="1" noChangeArrowheads="1" noChangeShapeType="1"/>
              </p:cNvSpPr>
              <p:nvPr/>
            </p:nvSpPr>
            <p:spPr>
              <a:xfrm rot="5400000">
                <a:off x="5808000" y="-5808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grpSp>
        <p:grpSp>
          <p:nvGrpSpPr>
            <p:cNvPr id="12" name="ADAPT GRID 12x6">
              <a:extLst>
                <a:ext uri="{FF2B5EF4-FFF2-40B4-BE49-F238E27FC236}">
                  <a16:creationId xmlns:a16="http://schemas.microsoft.com/office/drawing/2014/main" id="{19D12161-BEB1-EA10-63A0-A7FBB103828A}"/>
                </a:ext>
              </a:extLst>
            </p:cNvPr>
            <p:cNvGrpSpPr>
              <a:grpSpLocks noGrp="1" noUngrp="1" noRot="1" noMove="1" noResize="1"/>
            </p:cNvGrpSpPr>
            <p:nvPr/>
          </p:nvGrpSpPr>
          <p:grpSpPr>
            <a:xfrm>
              <a:off x="575996" y="575999"/>
              <a:ext cx="11040004" cy="5706002"/>
              <a:chOff x="575996" y="575999"/>
              <a:chExt cx="11040004" cy="5706002"/>
            </a:xfrm>
          </p:grpSpPr>
          <p:cxnSp>
            <p:nvCxnSpPr>
              <p:cNvPr id="13" name="Straight Connector 12">
                <a:extLst>
                  <a:ext uri="{FF2B5EF4-FFF2-40B4-BE49-F238E27FC236}">
                    <a16:creationId xmlns:a16="http://schemas.microsoft.com/office/drawing/2014/main" id="{254C54B2-2747-52B9-6026-2AD2F95166B7}"/>
                  </a:ext>
                </a:extLst>
              </p:cNvPr>
              <p:cNvCxnSpPr>
                <a:cxnSpLocks noGrp="1" noRot="1" noMove="1" noResize="1" noEditPoints="1" noAdjustHandles="1" noChangeArrowheads="1" noChangeShapeType="1"/>
              </p:cNvCxnSpPr>
              <p:nvPr/>
            </p:nvCxnSpPr>
            <p:spPr>
              <a:xfrm>
                <a:off x="1081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4" name="Straight Connector 13">
                <a:extLst>
                  <a:ext uri="{FF2B5EF4-FFF2-40B4-BE49-F238E27FC236}">
                    <a16:creationId xmlns:a16="http://schemas.microsoft.com/office/drawing/2014/main" id="{23ECCD1B-2E57-6998-762A-DA2CC9825232}"/>
                  </a:ext>
                </a:extLst>
              </p:cNvPr>
              <p:cNvCxnSpPr>
                <a:cxnSpLocks noGrp="1" noRot="1" noMove="1" noResize="1" noEditPoints="1" noAdjustHandles="1" noChangeArrowheads="1" noChangeShapeType="1"/>
              </p:cNvCxnSpPr>
              <p:nvPr/>
            </p:nvCxnSpPr>
            <p:spPr>
              <a:xfrm>
                <a:off x="987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5" name="Straight Connector 14">
                <a:extLst>
                  <a:ext uri="{FF2B5EF4-FFF2-40B4-BE49-F238E27FC236}">
                    <a16:creationId xmlns:a16="http://schemas.microsoft.com/office/drawing/2014/main" id="{4E9E6130-B776-0ECF-A1CF-3E716AB7C5A1}"/>
                  </a:ext>
                </a:extLst>
              </p:cNvPr>
              <p:cNvCxnSpPr>
                <a:cxnSpLocks noGrp="1" noRot="1" noMove="1" noResize="1" noEditPoints="1" noAdjustHandles="1" noChangeArrowheads="1" noChangeShapeType="1"/>
              </p:cNvCxnSpPr>
              <p:nvPr/>
            </p:nvCxnSpPr>
            <p:spPr>
              <a:xfrm>
                <a:off x="892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6" name="Straight Connector 15">
                <a:extLst>
                  <a:ext uri="{FF2B5EF4-FFF2-40B4-BE49-F238E27FC236}">
                    <a16:creationId xmlns:a16="http://schemas.microsoft.com/office/drawing/2014/main" id="{AE06B3D5-2CBC-0630-C036-D0CD2754AF42}"/>
                  </a:ext>
                </a:extLst>
              </p:cNvPr>
              <p:cNvCxnSpPr>
                <a:cxnSpLocks noGrp="1" noRot="1" noMove="1" noResize="1" noEditPoints="1" noAdjustHandles="1" noChangeArrowheads="1" noChangeShapeType="1"/>
              </p:cNvCxnSpPr>
              <p:nvPr/>
            </p:nvCxnSpPr>
            <p:spPr>
              <a:xfrm>
                <a:off x="798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7" name="Straight Connector 16">
                <a:extLst>
                  <a:ext uri="{FF2B5EF4-FFF2-40B4-BE49-F238E27FC236}">
                    <a16:creationId xmlns:a16="http://schemas.microsoft.com/office/drawing/2014/main" id="{333E38B8-B50E-FC5F-6767-F2CBB028FC6F}"/>
                  </a:ext>
                </a:extLst>
              </p:cNvPr>
              <p:cNvCxnSpPr>
                <a:cxnSpLocks noGrp="1" noRot="1" noMove="1" noResize="1" noEditPoints="1" noAdjustHandles="1" noChangeArrowheads="1" noChangeShapeType="1"/>
              </p:cNvCxnSpPr>
              <p:nvPr/>
            </p:nvCxnSpPr>
            <p:spPr>
              <a:xfrm>
                <a:off x="704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8" name="Straight Connector 17">
                <a:extLst>
                  <a:ext uri="{FF2B5EF4-FFF2-40B4-BE49-F238E27FC236}">
                    <a16:creationId xmlns:a16="http://schemas.microsoft.com/office/drawing/2014/main" id="{4BF6182F-E9B4-57AD-4389-FE040D53BA35}"/>
                  </a:ext>
                </a:extLst>
              </p:cNvPr>
              <p:cNvCxnSpPr>
                <a:cxnSpLocks noGrp="1" noRot="1" noMove="1" noResize="1" noEditPoints="1" noAdjustHandles="1" noChangeArrowheads="1" noChangeShapeType="1"/>
              </p:cNvCxnSpPr>
              <p:nvPr/>
            </p:nvCxnSpPr>
            <p:spPr>
              <a:xfrm>
                <a:off x="609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9" name="Straight Connector 18">
                <a:extLst>
                  <a:ext uri="{FF2B5EF4-FFF2-40B4-BE49-F238E27FC236}">
                    <a16:creationId xmlns:a16="http://schemas.microsoft.com/office/drawing/2014/main" id="{DE5FB700-B2EF-C44A-159B-1D358817323E}"/>
                  </a:ext>
                </a:extLst>
              </p:cNvPr>
              <p:cNvCxnSpPr>
                <a:cxnSpLocks noGrp="1" noRot="1" noMove="1" noResize="1" noEditPoints="1" noAdjustHandles="1" noChangeArrowheads="1" noChangeShapeType="1"/>
              </p:cNvCxnSpPr>
              <p:nvPr/>
            </p:nvCxnSpPr>
            <p:spPr>
              <a:xfrm>
                <a:off x="515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0" name="Straight Connector 19">
                <a:extLst>
                  <a:ext uri="{FF2B5EF4-FFF2-40B4-BE49-F238E27FC236}">
                    <a16:creationId xmlns:a16="http://schemas.microsoft.com/office/drawing/2014/main" id="{445102E8-280C-B2FF-F64C-B5525944F0CD}"/>
                  </a:ext>
                </a:extLst>
              </p:cNvPr>
              <p:cNvCxnSpPr>
                <a:cxnSpLocks noGrp="1" noRot="1" noMove="1" noResize="1" noEditPoints="1" noAdjustHandles="1" noChangeArrowheads="1" noChangeShapeType="1"/>
              </p:cNvCxnSpPr>
              <p:nvPr/>
            </p:nvCxnSpPr>
            <p:spPr>
              <a:xfrm>
                <a:off x="420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1" name="Straight Connector 20">
                <a:extLst>
                  <a:ext uri="{FF2B5EF4-FFF2-40B4-BE49-F238E27FC236}">
                    <a16:creationId xmlns:a16="http://schemas.microsoft.com/office/drawing/2014/main" id="{73EC921F-AEA5-A871-CC00-BD4714B703FA}"/>
                  </a:ext>
                </a:extLst>
              </p:cNvPr>
              <p:cNvCxnSpPr>
                <a:cxnSpLocks noGrp="1" noRot="1" noMove="1" noResize="1" noEditPoints="1" noAdjustHandles="1" noChangeArrowheads="1" noChangeShapeType="1"/>
              </p:cNvCxnSpPr>
              <p:nvPr/>
            </p:nvCxnSpPr>
            <p:spPr>
              <a:xfrm>
                <a:off x="326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2" name="Straight Connector 21">
                <a:extLst>
                  <a:ext uri="{FF2B5EF4-FFF2-40B4-BE49-F238E27FC236}">
                    <a16:creationId xmlns:a16="http://schemas.microsoft.com/office/drawing/2014/main" id="{E81C7F0F-9BD3-85D0-FA56-34F607C842F4}"/>
                  </a:ext>
                </a:extLst>
              </p:cNvPr>
              <p:cNvCxnSpPr>
                <a:cxnSpLocks noGrp="1" noRot="1" noMove="1" noResize="1" noEditPoints="1" noAdjustHandles="1" noChangeArrowheads="1" noChangeShapeType="1"/>
              </p:cNvCxnSpPr>
              <p:nvPr/>
            </p:nvCxnSpPr>
            <p:spPr>
              <a:xfrm>
                <a:off x="232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3" name="Straight Connector 22">
                <a:extLst>
                  <a:ext uri="{FF2B5EF4-FFF2-40B4-BE49-F238E27FC236}">
                    <a16:creationId xmlns:a16="http://schemas.microsoft.com/office/drawing/2014/main" id="{D4E70885-51A5-A57F-5CED-D98943D0DBC9}"/>
                  </a:ext>
                </a:extLst>
              </p:cNvPr>
              <p:cNvCxnSpPr>
                <a:cxnSpLocks noGrp="1" noRot="1" noMove="1" noResize="1" noEditPoints="1" noAdjustHandles="1" noChangeArrowheads="1" noChangeShapeType="1"/>
              </p:cNvCxnSpPr>
              <p:nvPr/>
            </p:nvCxnSpPr>
            <p:spPr>
              <a:xfrm>
                <a:off x="137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4" name="Straight Connector 23">
                <a:extLst>
                  <a:ext uri="{FF2B5EF4-FFF2-40B4-BE49-F238E27FC236}">
                    <a16:creationId xmlns:a16="http://schemas.microsoft.com/office/drawing/2014/main" id="{007F3D6F-6CC0-A093-05E7-5642B056E6D6}"/>
                  </a:ext>
                </a:extLst>
              </p:cNvPr>
              <p:cNvCxnSpPr>
                <a:cxnSpLocks noGrp="1" noRot="1" noMove="1" noResize="1" noEditPoints="1" noAdjustHandles="1" noChangeArrowheads="1" noChangeShapeType="1"/>
              </p:cNvCxnSpPr>
              <p:nvPr/>
            </p:nvCxnSpPr>
            <p:spPr>
              <a:xfrm rot="5400000">
                <a:off x="6095998" y="-4088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5" name="Straight Connector 24">
                <a:extLst>
                  <a:ext uri="{FF2B5EF4-FFF2-40B4-BE49-F238E27FC236}">
                    <a16:creationId xmlns:a16="http://schemas.microsoft.com/office/drawing/2014/main" id="{764FA534-7AA9-4B8A-25FE-2FADD10E1197}"/>
                  </a:ext>
                </a:extLst>
              </p:cNvPr>
              <p:cNvCxnSpPr>
                <a:cxnSpLocks noGrp="1" noRot="1" noMove="1" noResize="1" noEditPoints="1" noAdjustHandles="1" noChangeArrowheads="1" noChangeShapeType="1"/>
              </p:cNvCxnSpPr>
              <p:nvPr/>
            </p:nvCxnSpPr>
            <p:spPr>
              <a:xfrm rot="5400000">
                <a:off x="6095999" y="-3089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6" name="Straight Connector 25">
                <a:extLst>
                  <a:ext uri="{FF2B5EF4-FFF2-40B4-BE49-F238E27FC236}">
                    <a16:creationId xmlns:a16="http://schemas.microsoft.com/office/drawing/2014/main" id="{7FF12559-196A-A2B2-163C-9749175185C0}"/>
                  </a:ext>
                </a:extLst>
              </p:cNvPr>
              <p:cNvCxnSpPr>
                <a:cxnSpLocks noGrp="1" noRot="1" noMove="1" noResize="1" noEditPoints="1" noAdjustHandles="1" noChangeArrowheads="1" noChangeShapeType="1"/>
              </p:cNvCxnSpPr>
              <p:nvPr/>
            </p:nvCxnSpPr>
            <p:spPr>
              <a:xfrm rot="5400000">
                <a:off x="6096000" y="-2090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7" name="Straight Connector 26">
                <a:extLst>
                  <a:ext uri="{FF2B5EF4-FFF2-40B4-BE49-F238E27FC236}">
                    <a16:creationId xmlns:a16="http://schemas.microsoft.com/office/drawing/2014/main" id="{9FC1B77B-3E4E-B7A1-02E4-D766A4487B4B}"/>
                  </a:ext>
                </a:extLst>
              </p:cNvPr>
              <p:cNvCxnSpPr>
                <a:cxnSpLocks noGrp="1" noRot="1" noMove="1" noResize="1" noEditPoints="1" noAdjustHandles="1" noChangeArrowheads="1" noChangeShapeType="1"/>
              </p:cNvCxnSpPr>
              <p:nvPr/>
            </p:nvCxnSpPr>
            <p:spPr>
              <a:xfrm rot="5400000">
                <a:off x="6096001" y="-1091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8" name="Straight Connector 27">
                <a:extLst>
                  <a:ext uri="{FF2B5EF4-FFF2-40B4-BE49-F238E27FC236}">
                    <a16:creationId xmlns:a16="http://schemas.microsoft.com/office/drawing/2014/main" id="{952CE777-1EDD-F483-3E16-81016E5EE4A1}"/>
                  </a:ext>
                </a:extLst>
              </p:cNvPr>
              <p:cNvCxnSpPr>
                <a:cxnSpLocks noGrp="1" noRot="1" noMove="1" noResize="1" noEditPoints="1" noAdjustHandles="1" noChangeArrowheads="1" noChangeShapeType="1"/>
              </p:cNvCxnSpPr>
              <p:nvPr/>
            </p:nvCxnSpPr>
            <p:spPr>
              <a:xfrm rot="5400000">
                <a:off x="6096002" y="-92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sp>
            <p:nvSpPr>
              <p:cNvPr id="29" name="Rectangle 28">
                <a:extLst>
                  <a:ext uri="{FF2B5EF4-FFF2-40B4-BE49-F238E27FC236}">
                    <a16:creationId xmlns:a16="http://schemas.microsoft.com/office/drawing/2014/main" id="{35B64304-ABA7-0F1E-5B61-98168944ABE4}"/>
                  </a:ext>
                </a:extLst>
              </p:cNvPr>
              <p:cNvSpPr>
                <a:spLocks noGrp="1" noRot="1" noMove="1" noResize="1" noEditPoints="1" noAdjustHandles="1" noChangeArrowheads="1" noChangeShapeType="1"/>
              </p:cNvSpPr>
              <p:nvPr/>
            </p:nvSpPr>
            <p:spPr>
              <a:xfrm>
                <a:off x="575996" y="575999"/>
                <a:ext cx="11039998" cy="5705999"/>
              </a:xfrm>
              <a:prstGeom prst="rect">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grpSp>
      </p:grpSp>
      <p:sp>
        <p:nvSpPr>
          <p:cNvPr id="2" name="Text Placeholder 1">
            <a:extLst>
              <a:ext uri="{FF2B5EF4-FFF2-40B4-BE49-F238E27FC236}">
                <a16:creationId xmlns:a16="http://schemas.microsoft.com/office/drawing/2014/main" id="{460443A9-AA02-E218-3FB2-C8CA5A2E4F88}"/>
              </a:ext>
            </a:extLst>
          </p:cNvPr>
          <p:cNvSpPr>
            <a:spLocks noGrp="1"/>
          </p:cNvSpPr>
          <p:nvPr>
            <p:ph type="body" sz="quarter" idx="11"/>
          </p:nvPr>
        </p:nvSpPr>
        <p:spPr/>
        <p:txBody>
          <a:bodyPr/>
          <a:lstStyle/>
          <a:p>
            <a:r>
              <a:rPr lang="en-AU" sz="4000">
                <a:latin typeface="Helvetica"/>
                <a:cs typeface="Helvetica"/>
              </a:rPr>
              <a:t>Survey demographics</a:t>
            </a:r>
          </a:p>
        </p:txBody>
      </p:sp>
    </p:spTree>
    <p:extLst>
      <p:ext uri="{BB962C8B-B14F-4D97-AF65-F5344CB8AC3E}">
        <p14:creationId xmlns:p14="http://schemas.microsoft.com/office/powerpoint/2010/main" val="665742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DA7D1-C5DE-9DB3-558A-78BBB6F09B84}"/>
            </a:ext>
          </a:extLst>
        </p:cNvPr>
        <p:cNvGrpSpPr/>
        <p:nvPr/>
      </p:nvGrpSpPr>
      <p:grpSpPr>
        <a:xfrm>
          <a:off x="0" y="0"/>
          <a:ext cx="0" cy="0"/>
          <a:chOff x="0" y="0"/>
          <a:chExt cx="0" cy="0"/>
        </a:xfrm>
      </p:grpSpPr>
      <p:sp>
        <p:nvSpPr>
          <p:cNvPr id="26" name="Content Placeholder 25">
            <a:extLst>
              <a:ext uri="{FF2B5EF4-FFF2-40B4-BE49-F238E27FC236}">
                <a16:creationId xmlns:a16="http://schemas.microsoft.com/office/drawing/2014/main" id="{30AC318D-9B21-7CBB-F016-C2EF19C356E3}"/>
              </a:ext>
            </a:extLst>
          </p:cNvPr>
          <p:cNvSpPr>
            <a:spLocks noGrp="1"/>
          </p:cNvSpPr>
          <p:nvPr>
            <p:ph sz="quarter" idx="10"/>
          </p:nvPr>
        </p:nvSpPr>
        <p:spPr/>
        <p:txBody>
          <a:bodyPr/>
          <a:lstStyle/>
          <a:p>
            <a:r>
              <a:rPr lang="en-US"/>
              <a:t>Survey demographics: Education organisations in 2026</a:t>
            </a:r>
          </a:p>
          <a:p>
            <a:endParaRPr lang="en-PH"/>
          </a:p>
        </p:txBody>
      </p:sp>
      <p:pic>
        <p:nvPicPr>
          <p:cNvPr id="3" name="Graphic 2">
            <a:extLst>
              <a:ext uri="{FF2B5EF4-FFF2-40B4-BE49-F238E27FC236}">
                <a16:creationId xmlns:a16="http://schemas.microsoft.com/office/drawing/2014/main" id="{B2F427E3-119D-52F2-3FB4-08F7CDAB495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4945" y="680464"/>
            <a:ext cx="11522110" cy="6064416"/>
          </a:xfrm>
          <a:prstGeom prst="rect">
            <a:avLst/>
          </a:prstGeom>
        </p:spPr>
      </p:pic>
    </p:spTree>
    <p:extLst>
      <p:ext uri="{BB962C8B-B14F-4D97-AF65-F5344CB8AC3E}">
        <p14:creationId xmlns:p14="http://schemas.microsoft.com/office/powerpoint/2010/main" val="4175974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6A975B-FF5C-3D7F-1FA7-B6720A20A049}"/>
              </a:ext>
            </a:extLst>
          </p:cNvPr>
          <p:cNvSpPr txBox="1"/>
          <p:nvPr/>
        </p:nvSpPr>
        <p:spPr>
          <a:xfrm>
            <a:off x="517813" y="1630613"/>
            <a:ext cx="3851381" cy="415671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50000"/>
              </a:lnSpc>
              <a:spcBef>
                <a:spcPts val="0"/>
              </a:spcBef>
              <a:spcAft>
                <a:spcPts val="600"/>
              </a:spcAft>
              <a:buClr>
                <a:srgbClr val="E7534F"/>
              </a:buClr>
              <a:buSzTx/>
              <a:buFontTx/>
              <a:buNone/>
              <a:tabLst/>
              <a:defRPr/>
            </a:pPr>
            <a:r>
              <a:rPr kumimoji="0" lang="en-AU" sz="1100" b="1" i="0" u="none" strike="noStrike" kern="1200" cap="none" spc="0" normalizeH="0" baseline="0" noProof="0">
                <a:ln>
                  <a:noFill/>
                </a:ln>
                <a:solidFill>
                  <a:prstClr val="black"/>
                </a:solidFill>
                <a:effectLst/>
                <a:uLnTx/>
                <a:uFillTx/>
                <a:latin typeface="Helvetica"/>
                <a:ea typeface="+mn-ea"/>
                <a:cs typeface="Helvetica"/>
              </a:rPr>
              <a:t>Why does sample size matter?</a:t>
            </a:r>
          </a:p>
          <a:p>
            <a:pPr marL="0" marR="0" lvl="0" indent="0" algn="l" defTabSz="914400" rtl="0" eaLnBrk="1" fontAlgn="auto" latinLnBrk="0" hangingPunct="1">
              <a:lnSpc>
                <a:spcPct val="150000"/>
              </a:lnSpc>
              <a:spcBef>
                <a:spcPts val="0"/>
              </a:spcBef>
              <a:spcAft>
                <a:spcPts val="18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Each set of statistics is unique with measures,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distribution, variance and sample size. It is generally accepted in statistics that as sample size increases, analysts make fewer assumptions about the data, resulting in statistics that more accurately represent the truth.</a:t>
            </a:r>
          </a:p>
          <a:p>
            <a:pPr marL="0" marR="0" lvl="0" indent="0" algn="l" defTabSz="914400" rtl="0" eaLnBrk="1" fontAlgn="auto" latinLnBrk="0" hangingPunct="1">
              <a:lnSpc>
                <a:spcPct val="150000"/>
              </a:lnSpc>
              <a:spcBef>
                <a:spcPts val="0"/>
              </a:spcBef>
              <a:spcAft>
                <a:spcPts val="18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ADAPT endeavours to provide transparency of sample size, whereby we provide a source on data slides with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the number of respondents and the survey where those respondents come from. In data and insights slide decks, ADAPT usually provides some insight on the breakdown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of the demographics at the end of the slide deck. </a:t>
            </a:r>
          </a:p>
          <a:p>
            <a:pPr marL="0" marR="0" lvl="0" indent="0" algn="l" defTabSz="914400" rtl="0" eaLnBrk="1" fontAlgn="auto" latinLnBrk="0" hangingPunct="1">
              <a:lnSpc>
                <a:spcPct val="150000"/>
              </a:lnSpc>
              <a:spcBef>
                <a:spcPts val="0"/>
              </a:spcBef>
              <a:spcAft>
                <a:spcPts val="6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To protect privacy, ADAPT does not release lists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of individual respondents to surveys. </a:t>
            </a:r>
          </a:p>
        </p:txBody>
      </p:sp>
      <p:grpSp>
        <p:nvGrpSpPr>
          <p:cNvPr id="2" name="Group 1">
            <a:extLst>
              <a:ext uri="{FF2B5EF4-FFF2-40B4-BE49-F238E27FC236}">
                <a16:creationId xmlns:a16="http://schemas.microsoft.com/office/drawing/2014/main" id="{AA848627-DABB-AC47-DF8D-97A1B8C124AF}"/>
              </a:ext>
            </a:extLst>
          </p:cNvPr>
          <p:cNvGrpSpPr/>
          <p:nvPr/>
        </p:nvGrpSpPr>
        <p:grpSpPr>
          <a:xfrm>
            <a:off x="517813" y="783413"/>
            <a:ext cx="4129258" cy="769442"/>
            <a:chOff x="819810" y="1621037"/>
            <a:chExt cx="4129258" cy="769442"/>
          </a:xfrm>
        </p:grpSpPr>
        <p:sp>
          <p:nvSpPr>
            <p:cNvPr id="3" name="Rectangle 2">
              <a:extLst>
                <a:ext uri="{FF2B5EF4-FFF2-40B4-BE49-F238E27FC236}">
                  <a16:creationId xmlns:a16="http://schemas.microsoft.com/office/drawing/2014/main" id="{FCDB4BEB-E898-C416-1F0D-8AA44DED8E6F}"/>
                </a:ext>
              </a:extLst>
            </p:cNvPr>
            <p:cNvSpPr/>
            <p:nvPr/>
          </p:nvSpPr>
          <p:spPr>
            <a:xfrm>
              <a:off x="819811" y="1928814"/>
              <a:ext cx="4129255"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a:ln>
                    <a:noFill/>
                  </a:ln>
                  <a:solidFill>
                    <a:prstClr val="black"/>
                  </a:solidFill>
                  <a:effectLst/>
                  <a:uLnTx/>
                  <a:uFillTx/>
                  <a:latin typeface="Helvetica"/>
                  <a:ea typeface="+mn-ea"/>
                  <a:cs typeface="Helvetica"/>
                </a:rPr>
                <a:t>Notes on sample sizes</a:t>
              </a:r>
            </a:p>
          </p:txBody>
        </p:sp>
        <p:sp>
          <p:nvSpPr>
            <p:cNvPr id="6" name="Rectangle 5">
              <a:extLst>
                <a:ext uri="{FF2B5EF4-FFF2-40B4-BE49-F238E27FC236}">
                  <a16:creationId xmlns:a16="http://schemas.microsoft.com/office/drawing/2014/main" id="{24C42335-3FD8-4EDA-2E5C-1E6001BA24EF}"/>
                </a:ext>
              </a:extLst>
            </p:cNvPr>
            <p:cNvSpPr/>
            <p:nvPr/>
          </p:nvSpPr>
          <p:spPr>
            <a:xfrm>
              <a:off x="819810" y="1621037"/>
              <a:ext cx="4129258" cy="30777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a:ln>
                    <a:noFill/>
                  </a:ln>
                  <a:solidFill>
                    <a:srgbClr val="E7534F"/>
                  </a:solidFill>
                  <a:effectLst/>
                  <a:uLnTx/>
                  <a:uFillTx/>
                  <a:latin typeface="Helvetica"/>
                  <a:ea typeface="+mn-ea"/>
                  <a:cs typeface="Helvetica"/>
                </a:rPr>
                <a:t>ADAPT Data Analytics: </a:t>
              </a:r>
              <a:endParaRPr kumimoji="0" lang="en-AU"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grpSp>
      <p:cxnSp>
        <p:nvCxnSpPr>
          <p:cNvPr id="7" name="Straight Connector 6">
            <a:extLst>
              <a:ext uri="{FF2B5EF4-FFF2-40B4-BE49-F238E27FC236}">
                <a16:creationId xmlns:a16="http://schemas.microsoft.com/office/drawing/2014/main" id="{2ADEBE6F-5D02-53EE-8361-6BE34D1E7F6C}"/>
              </a:ext>
            </a:extLst>
          </p:cNvPr>
          <p:cNvCxnSpPr>
            <a:cxnSpLocks/>
          </p:cNvCxnSpPr>
          <p:nvPr/>
        </p:nvCxnSpPr>
        <p:spPr>
          <a:xfrm flipV="1">
            <a:off x="4525529" y="274866"/>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3507BBF-85F0-78E1-7859-65B4C199DE36}"/>
              </a:ext>
            </a:extLst>
          </p:cNvPr>
          <p:cNvSpPr txBox="1"/>
          <p:nvPr/>
        </p:nvSpPr>
        <p:spPr>
          <a:xfrm>
            <a:off x="4636911" y="199473"/>
            <a:ext cx="7504706" cy="44337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
                <a:srgbClr val="E7534F"/>
              </a:buClr>
              <a:buSzTx/>
              <a:buFontTx/>
              <a:buNone/>
              <a:tabLst/>
              <a:defRPr/>
            </a:pPr>
            <a:r>
              <a:rPr kumimoji="0" lang="en-AU" sz="1100" b="1" i="0" u="none" strike="noStrike" kern="1200" cap="none" spc="0" normalizeH="0" baseline="0" noProof="0">
                <a:ln>
                  <a:noFill/>
                </a:ln>
                <a:solidFill>
                  <a:prstClr val="black"/>
                </a:solidFill>
                <a:effectLst/>
                <a:uLnTx/>
                <a:uFillTx/>
                <a:latin typeface="Helvetica"/>
                <a:ea typeface="+mn-ea"/>
                <a:cs typeface="Helvetica"/>
              </a:rPr>
              <a:t>For sector, segment and persona comparisons</a:t>
            </a:r>
          </a:p>
          <a:p>
            <a:pPr marL="0" marR="0" lvl="0" indent="0" algn="l" defTabSz="914400" rtl="0" eaLnBrk="1" fontAlgn="auto" latinLnBrk="0" hangingPunct="1">
              <a:lnSpc>
                <a:spcPct val="150000"/>
              </a:lnSpc>
              <a:spcBef>
                <a:spcPts val="0"/>
              </a:spcBef>
              <a:spcAft>
                <a:spcPts val="12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Central limit theorem a fundamental concept in statistics that determines when a sample size is large enough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to be considered reliable. There are different formulas and some debate amongst statisticians about the appropriate sample size. For industry comparisons or other subset analyses, a sample size of ( n &gt; 20 ) is generally considered acceptable for drawing meaningful insights. This threshold aligns with common statistical practices, where a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sample size of 20 to 30 is generally the minimum needed to assume a normal distribution of the data.</a:t>
            </a:r>
          </a:p>
          <a:p>
            <a:pPr marL="0" marR="0" lvl="0" indent="0" algn="l" defTabSz="914400" rtl="0" eaLnBrk="1" fontAlgn="auto" latinLnBrk="0" hangingPunct="1">
              <a:lnSpc>
                <a:spcPct val="150000"/>
              </a:lnSpc>
              <a:spcBef>
                <a:spcPts val="0"/>
              </a:spcBef>
              <a:spcAft>
                <a:spcPts val="0"/>
              </a:spcAft>
              <a:buClr>
                <a:srgbClr val="E7534F"/>
              </a:buClr>
              <a:buSzTx/>
              <a:buFontTx/>
              <a:buNone/>
              <a:tabLst/>
              <a:defRPr/>
            </a:pPr>
            <a:r>
              <a:rPr kumimoji="0" lang="en-AU" sz="1100" b="1" i="0" u="none" strike="noStrike" kern="1200" cap="none" spc="0" normalizeH="0" baseline="0" noProof="0">
                <a:ln>
                  <a:noFill/>
                </a:ln>
                <a:solidFill>
                  <a:prstClr val="black"/>
                </a:solidFill>
                <a:effectLst/>
                <a:uLnTx/>
                <a:uFillTx/>
                <a:latin typeface="Helvetica"/>
                <a:ea typeface="+mn-ea"/>
                <a:cs typeface="Helvetica"/>
              </a:rPr>
              <a:t>Sample sizes below 20, but equal to or greater than 15</a:t>
            </a:r>
            <a:endParaRPr kumimoji="0" lang="en-AU" sz="1100" b="0" i="0" u="none" strike="noStrike" kern="1200" cap="none" spc="0" normalizeH="0" baseline="0" noProof="0">
              <a:ln>
                <a:noFill/>
              </a:ln>
              <a:solidFill>
                <a:prstClr val="black"/>
              </a:solidFill>
              <a:effectLst/>
              <a:uLnTx/>
              <a:uFillTx/>
              <a:latin typeface="Helvetica"/>
              <a:ea typeface="+mn-ea"/>
              <a:cs typeface="Helvetica"/>
            </a:endParaRPr>
          </a:p>
          <a:p>
            <a:pPr marL="0" marR="0" lvl="0" indent="0" algn="l" defTabSz="914400" rtl="0" eaLnBrk="1" fontAlgn="auto" latinLnBrk="0" hangingPunct="1">
              <a:lnSpc>
                <a:spcPct val="150000"/>
              </a:lnSpc>
              <a:spcBef>
                <a:spcPts val="0"/>
              </a:spcBef>
              <a:spcAft>
                <a:spcPts val="12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When the sample size is between 15 and 20, while not fully representative, it can still offer valuable insights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into trends. These statistics should be viewed as indicative, highlighting general directions in industry efforts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or barriers to investment but treated with some caution due to the smaller number of observations. </a:t>
            </a:r>
            <a:endParaRPr kumimoji="0" lang="en-AU" sz="1100" b="1" i="0" u="none" strike="noStrike" kern="1200" cap="none" spc="0" normalizeH="0" baseline="0" noProof="0">
              <a:ln>
                <a:noFill/>
              </a:ln>
              <a:solidFill>
                <a:prstClr val="black"/>
              </a:solidFill>
              <a:effectLst/>
              <a:uLnTx/>
              <a:uFillTx/>
              <a:latin typeface="Helvetica"/>
              <a:ea typeface="+mn-ea"/>
              <a:cs typeface="Helvetica"/>
            </a:endParaRPr>
          </a:p>
          <a:p>
            <a:pPr marL="0" marR="0" lvl="0" indent="0" algn="l" defTabSz="914400" rtl="0" eaLnBrk="1" fontAlgn="auto" latinLnBrk="0" hangingPunct="1">
              <a:lnSpc>
                <a:spcPct val="150000"/>
              </a:lnSpc>
              <a:spcBef>
                <a:spcPts val="0"/>
              </a:spcBef>
              <a:spcAft>
                <a:spcPts val="0"/>
              </a:spcAft>
              <a:buClr>
                <a:srgbClr val="E7534F"/>
              </a:buClr>
              <a:buSzTx/>
              <a:buFontTx/>
              <a:buNone/>
              <a:tabLst/>
              <a:defRPr/>
            </a:pPr>
            <a:r>
              <a:rPr kumimoji="0" lang="en-AU" sz="1100" b="1" i="0" u="none" strike="noStrike" kern="1200" cap="none" spc="0" normalizeH="0" baseline="0" noProof="0">
                <a:ln>
                  <a:noFill/>
                </a:ln>
                <a:solidFill>
                  <a:prstClr val="black"/>
                </a:solidFill>
                <a:effectLst/>
                <a:uLnTx/>
                <a:uFillTx/>
                <a:latin typeface="Helvetica"/>
                <a:ea typeface="+mn-ea"/>
                <a:cs typeface="Helvetica"/>
              </a:rPr>
              <a:t>Sample sizes less than 15, but greater or equal to 10</a:t>
            </a:r>
          </a:p>
          <a:p>
            <a:pPr marL="0" marR="0" lvl="0" indent="0" algn="l" defTabSz="914400" rtl="0" eaLnBrk="1" fontAlgn="auto" latinLnBrk="0" hangingPunct="1">
              <a:lnSpc>
                <a:spcPct val="150000"/>
              </a:lnSpc>
              <a:spcBef>
                <a:spcPts val="0"/>
              </a:spcBef>
              <a:spcAft>
                <a:spcPts val="6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For samples between 10 and 15, the data provides a snapshot guideline only. While such small samples can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show early trends, it's important to recognise that this does not guarantee future respondents will reflect the same trends. For instance, while 100% of respondents in a sample of 10 might invest in AI, it would be unrealistic to assume this pattern will hold as the sample size grows. However, if the sample size increases to 20, it is unlikely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that the trend will change drastically, and the next 10 respondents will have no investment.</a:t>
            </a:r>
          </a:p>
        </p:txBody>
      </p:sp>
      <p:pic>
        <p:nvPicPr>
          <p:cNvPr id="1026" name="Picture 2" descr="Output image">
            <a:extLst>
              <a:ext uri="{FF2B5EF4-FFF2-40B4-BE49-F238E27FC236}">
                <a16:creationId xmlns:a16="http://schemas.microsoft.com/office/drawing/2014/main" id="{D892AF15-2132-86E8-5C67-A1936113F10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36501" y="4761268"/>
            <a:ext cx="3442247" cy="1937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0934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4" name="Picture 53" descr="A person smiling at camera&#10;&#10;AI-generated content may be incorrect.">
            <a:extLst>
              <a:ext uri="{FF2B5EF4-FFF2-40B4-BE49-F238E27FC236}">
                <a16:creationId xmlns:a16="http://schemas.microsoft.com/office/drawing/2014/main" id="{7ADCB9D6-8C34-7139-1DF8-130F374BA016}"/>
              </a:ext>
            </a:extLst>
          </p:cNvPr>
          <p:cNvPicPr>
            <a:picLocks noChangeAspect="1"/>
          </p:cNvPicPr>
          <p:nvPr/>
        </p:nvPicPr>
        <p:blipFill>
          <a:blip r:embed="rId3" cstate="print">
            <a:extLst>
              <a:ext uri="{28A0092B-C50C-407E-A947-70E740481C1C}">
                <a14:useLocalDpi xmlns:a14="http://schemas.microsoft.com/office/drawing/2010/main" val="0"/>
              </a:ext>
            </a:extLst>
          </a:blip>
          <a:srcRect l="20507" t="4349" r="13592" b="29138"/>
          <a:stretch/>
        </p:blipFill>
        <p:spPr>
          <a:xfrm>
            <a:off x="6803078" y="923286"/>
            <a:ext cx="937996" cy="1076898"/>
          </a:xfrm>
          <a:prstGeom prst="rect">
            <a:avLst/>
          </a:prstGeom>
        </p:spPr>
      </p:pic>
      <p:pic>
        <p:nvPicPr>
          <p:cNvPr id="48" name="Picture 47">
            <a:extLst>
              <a:ext uri="{FF2B5EF4-FFF2-40B4-BE49-F238E27FC236}">
                <a16:creationId xmlns:a16="http://schemas.microsoft.com/office/drawing/2014/main" id="{1A93C0ED-8CB4-AEF9-A97B-A73A195020E4}"/>
              </a:ext>
            </a:extLst>
          </p:cNvPr>
          <p:cNvPicPr>
            <a:picLocks noChangeAspect="1"/>
          </p:cNvPicPr>
          <p:nvPr/>
        </p:nvPicPr>
        <p:blipFill>
          <a:blip r:embed="rId4" cstate="print">
            <a:extLst>
              <a:ext uri="{28A0092B-C50C-407E-A947-70E740481C1C}">
                <a14:useLocalDpi xmlns:a14="http://schemas.microsoft.com/office/drawing/2010/main" val="0"/>
              </a:ext>
            </a:extLst>
          </a:blip>
          <a:srcRect l="24707" t="11792" r="23761" b="32008"/>
          <a:stretch/>
        </p:blipFill>
        <p:spPr>
          <a:xfrm>
            <a:off x="1381993" y="924677"/>
            <a:ext cx="937994" cy="1076898"/>
          </a:xfrm>
          <a:prstGeom prst="rect">
            <a:avLst/>
          </a:prstGeom>
        </p:spPr>
      </p:pic>
      <p:grpSp>
        <p:nvGrpSpPr>
          <p:cNvPr id="3" name="ADAPT WHITE GRID" hidden="1">
            <a:extLst>
              <a:ext uri="{FF2B5EF4-FFF2-40B4-BE49-F238E27FC236}">
                <a16:creationId xmlns:a16="http://schemas.microsoft.com/office/drawing/2014/main" id="{1E4FEDBB-1810-8FE3-6406-430031A3030D}"/>
              </a:ext>
            </a:extLst>
          </p:cNvPr>
          <p:cNvGrpSpPr>
            <a:grpSpLocks noGrp="1" noUngrp="1" noRot="1" noMove="1" noResize="1"/>
          </p:cNvGrpSpPr>
          <p:nvPr/>
        </p:nvGrpSpPr>
        <p:grpSpPr>
          <a:xfrm>
            <a:off x="0" y="0"/>
            <a:ext cx="12192000" cy="6858000"/>
            <a:chOff x="0" y="0"/>
            <a:chExt cx="12192000" cy="6858000"/>
          </a:xfrm>
        </p:grpSpPr>
        <p:grpSp>
          <p:nvGrpSpPr>
            <p:cNvPr id="7" name="ADAPT GRID GUTTERS">
              <a:extLst>
                <a:ext uri="{FF2B5EF4-FFF2-40B4-BE49-F238E27FC236}">
                  <a16:creationId xmlns:a16="http://schemas.microsoft.com/office/drawing/2014/main" id="{38DBA368-BC2C-EB2F-AD3E-0C54019CFD30}"/>
                </a:ext>
              </a:extLst>
            </p:cNvPr>
            <p:cNvGrpSpPr>
              <a:grpSpLocks noGrp="1" noUngrp="1" noRot="1" noMove="1" noResize="1"/>
            </p:cNvGrpSpPr>
            <p:nvPr/>
          </p:nvGrpSpPr>
          <p:grpSpPr>
            <a:xfrm>
              <a:off x="575999" y="576001"/>
              <a:ext cx="11040001" cy="5706000"/>
              <a:chOff x="575999" y="576001"/>
              <a:chExt cx="11040001" cy="5706000"/>
            </a:xfrm>
            <a:solidFill>
              <a:schemeClr val="accent6">
                <a:alpha val="10000"/>
              </a:schemeClr>
            </a:solidFill>
          </p:grpSpPr>
          <p:sp>
            <p:nvSpPr>
              <p:cNvPr id="32" name="Rectangle 31">
                <a:extLst>
                  <a:ext uri="{FF2B5EF4-FFF2-40B4-BE49-F238E27FC236}">
                    <a16:creationId xmlns:a16="http://schemas.microsoft.com/office/drawing/2014/main" id="{B70D2B80-8CBB-5C81-B81C-E1715D01DA49}"/>
                  </a:ext>
                </a:extLst>
              </p:cNvPr>
              <p:cNvSpPr>
                <a:spLocks noGrp="1" noRot="1" noMove="1" noResize="1" noEditPoints="1" noAdjustHandles="1" noChangeArrowheads="1" noChangeShapeType="1"/>
              </p:cNvSpPr>
              <p:nvPr/>
            </p:nvSpPr>
            <p:spPr>
              <a:xfrm>
                <a:off x="1067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3" name="Rectangle 32">
                <a:extLst>
                  <a:ext uri="{FF2B5EF4-FFF2-40B4-BE49-F238E27FC236}">
                    <a16:creationId xmlns:a16="http://schemas.microsoft.com/office/drawing/2014/main" id="{9488BE62-3962-5749-E542-E4B1CDAB49B8}"/>
                  </a:ext>
                </a:extLst>
              </p:cNvPr>
              <p:cNvSpPr>
                <a:spLocks noGrp="1" noRot="1" noMove="1" noResize="1" noEditPoints="1" noAdjustHandles="1" noChangeArrowheads="1" noChangeShapeType="1"/>
              </p:cNvSpPr>
              <p:nvPr/>
            </p:nvSpPr>
            <p:spPr>
              <a:xfrm>
                <a:off x="972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4" name="Rectangle 33">
                <a:extLst>
                  <a:ext uri="{FF2B5EF4-FFF2-40B4-BE49-F238E27FC236}">
                    <a16:creationId xmlns:a16="http://schemas.microsoft.com/office/drawing/2014/main" id="{E7A5F061-EB41-BDD2-B3F6-B11A6BD8A538}"/>
                  </a:ext>
                </a:extLst>
              </p:cNvPr>
              <p:cNvSpPr>
                <a:spLocks noGrp="1" noRot="1" noMove="1" noResize="1" noEditPoints="1" noAdjustHandles="1" noChangeArrowheads="1" noChangeShapeType="1"/>
              </p:cNvSpPr>
              <p:nvPr/>
            </p:nvSpPr>
            <p:spPr>
              <a:xfrm>
                <a:off x="878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5" name="Rectangle 34">
                <a:extLst>
                  <a:ext uri="{FF2B5EF4-FFF2-40B4-BE49-F238E27FC236}">
                    <a16:creationId xmlns:a16="http://schemas.microsoft.com/office/drawing/2014/main" id="{689197EA-1786-84E8-2754-89104C322F5B}"/>
                  </a:ext>
                </a:extLst>
              </p:cNvPr>
              <p:cNvSpPr>
                <a:spLocks noGrp="1" noRot="1" noMove="1" noResize="1" noEditPoints="1" noAdjustHandles="1" noChangeArrowheads="1" noChangeShapeType="1"/>
              </p:cNvSpPr>
              <p:nvPr/>
            </p:nvSpPr>
            <p:spPr>
              <a:xfrm>
                <a:off x="784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6" name="Rectangle 35">
                <a:extLst>
                  <a:ext uri="{FF2B5EF4-FFF2-40B4-BE49-F238E27FC236}">
                    <a16:creationId xmlns:a16="http://schemas.microsoft.com/office/drawing/2014/main" id="{03CC7B3D-2607-F5DA-A610-DE0EF56CA884}"/>
                  </a:ext>
                </a:extLst>
              </p:cNvPr>
              <p:cNvSpPr>
                <a:spLocks noGrp="1" noRot="1" noMove="1" noResize="1" noEditPoints="1" noAdjustHandles="1" noChangeArrowheads="1" noChangeShapeType="1"/>
              </p:cNvSpPr>
              <p:nvPr/>
            </p:nvSpPr>
            <p:spPr>
              <a:xfrm>
                <a:off x="689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7" name="Rectangle 36">
                <a:extLst>
                  <a:ext uri="{FF2B5EF4-FFF2-40B4-BE49-F238E27FC236}">
                    <a16:creationId xmlns:a16="http://schemas.microsoft.com/office/drawing/2014/main" id="{1A7169B3-2005-D9AF-00C7-812259C70DB7}"/>
                  </a:ext>
                </a:extLst>
              </p:cNvPr>
              <p:cNvSpPr>
                <a:spLocks noGrp="1" noRot="1" noMove="1" noResize="1" noEditPoints="1" noAdjustHandles="1" noChangeArrowheads="1" noChangeShapeType="1"/>
              </p:cNvSpPr>
              <p:nvPr/>
            </p:nvSpPr>
            <p:spPr>
              <a:xfrm>
                <a:off x="595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8" name="Rectangle 37">
                <a:extLst>
                  <a:ext uri="{FF2B5EF4-FFF2-40B4-BE49-F238E27FC236}">
                    <a16:creationId xmlns:a16="http://schemas.microsoft.com/office/drawing/2014/main" id="{1398F091-A6C5-A6A3-8AF1-1BD24E71CE68}"/>
                  </a:ext>
                </a:extLst>
              </p:cNvPr>
              <p:cNvSpPr>
                <a:spLocks noGrp="1" noRot="1" noMove="1" noResize="1" noEditPoints="1" noAdjustHandles="1" noChangeArrowheads="1" noChangeShapeType="1"/>
              </p:cNvSpPr>
              <p:nvPr/>
            </p:nvSpPr>
            <p:spPr>
              <a:xfrm>
                <a:off x="500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9" name="Rectangle 38">
                <a:extLst>
                  <a:ext uri="{FF2B5EF4-FFF2-40B4-BE49-F238E27FC236}">
                    <a16:creationId xmlns:a16="http://schemas.microsoft.com/office/drawing/2014/main" id="{7976AE95-7F9D-FDFD-A1F2-80EA5864BDD5}"/>
                  </a:ext>
                </a:extLst>
              </p:cNvPr>
              <p:cNvSpPr>
                <a:spLocks noGrp="1" noRot="1" noMove="1" noResize="1" noEditPoints="1" noAdjustHandles="1" noChangeArrowheads="1" noChangeShapeType="1"/>
              </p:cNvSpPr>
              <p:nvPr/>
            </p:nvSpPr>
            <p:spPr>
              <a:xfrm>
                <a:off x="406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0" name="Rectangle 39">
                <a:extLst>
                  <a:ext uri="{FF2B5EF4-FFF2-40B4-BE49-F238E27FC236}">
                    <a16:creationId xmlns:a16="http://schemas.microsoft.com/office/drawing/2014/main" id="{9265B219-4F0B-47F4-E55E-B3EE9C4EC7E7}"/>
                  </a:ext>
                </a:extLst>
              </p:cNvPr>
              <p:cNvSpPr>
                <a:spLocks noGrp="1" noRot="1" noMove="1" noResize="1" noEditPoints="1" noAdjustHandles="1" noChangeArrowheads="1" noChangeShapeType="1"/>
              </p:cNvSpPr>
              <p:nvPr/>
            </p:nvSpPr>
            <p:spPr>
              <a:xfrm>
                <a:off x="312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1" name="Rectangle 40">
                <a:extLst>
                  <a:ext uri="{FF2B5EF4-FFF2-40B4-BE49-F238E27FC236}">
                    <a16:creationId xmlns:a16="http://schemas.microsoft.com/office/drawing/2014/main" id="{E551EA3F-B655-F1BC-1D5C-75730F2EDDA0}"/>
                  </a:ext>
                </a:extLst>
              </p:cNvPr>
              <p:cNvSpPr>
                <a:spLocks noGrp="1" noRot="1" noMove="1" noResize="1" noEditPoints="1" noAdjustHandles="1" noChangeArrowheads="1" noChangeShapeType="1"/>
              </p:cNvSpPr>
              <p:nvPr/>
            </p:nvSpPr>
            <p:spPr>
              <a:xfrm>
                <a:off x="217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2" name="Rectangle 41">
                <a:extLst>
                  <a:ext uri="{FF2B5EF4-FFF2-40B4-BE49-F238E27FC236}">
                    <a16:creationId xmlns:a16="http://schemas.microsoft.com/office/drawing/2014/main" id="{C295544A-BA02-26FC-C79F-68815C3F81F4}"/>
                  </a:ext>
                </a:extLst>
              </p:cNvPr>
              <p:cNvSpPr>
                <a:spLocks noGrp="1" noRot="1" noMove="1" noResize="1" noEditPoints="1" noAdjustHandles="1" noChangeArrowheads="1" noChangeShapeType="1"/>
              </p:cNvSpPr>
              <p:nvPr/>
            </p:nvSpPr>
            <p:spPr>
              <a:xfrm>
                <a:off x="123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3" name="Rectangle 42">
                <a:extLst>
                  <a:ext uri="{FF2B5EF4-FFF2-40B4-BE49-F238E27FC236}">
                    <a16:creationId xmlns:a16="http://schemas.microsoft.com/office/drawing/2014/main" id="{4C7C1736-9047-08F2-3468-C68D548BF65D}"/>
                  </a:ext>
                </a:extLst>
              </p:cNvPr>
              <p:cNvSpPr>
                <a:spLocks noGrp="1" noRot="1" noMove="1" noResize="1" noEditPoints="1" noAdjustHandles="1" noChangeArrowheads="1" noChangeShapeType="1"/>
              </p:cNvSpPr>
              <p:nvPr/>
            </p:nvSpPr>
            <p:spPr>
              <a:xfrm rot="5400000">
                <a:off x="5951998" y="-4088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4" name="Rectangle 43">
                <a:extLst>
                  <a:ext uri="{FF2B5EF4-FFF2-40B4-BE49-F238E27FC236}">
                    <a16:creationId xmlns:a16="http://schemas.microsoft.com/office/drawing/2014/main" id="{90688C21-3E1C-9FC8-0960-E40C01903E7C}"/>
                  </a:ext>
                </a:extLst>
              </p:cNvPr>
              <p:cNvSpPr>
                <a:spLocks noGrp="1" noRot="1" noMove="1" noResize="1" noEditPoints="1" noAdjustHandles="1" noChangeArrowheads="1" noChangeShapeType="1"/>
              </p:cNvSpPr>
              <p:nvPr/>
            </p:nvSpPr>
            <p:spPr>
              <a:xfrm rot="5400000">
                <a:off x="5951999" y="-3089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5" name="Rectangle 44">
                <a:extLst>
                  <a:ext uri="{FF2B5EF4-FFF2-40B4-BE49-F238E27FC236}">
                    <a16:creationId xmlns:a16="http://schemas.microsoft.com/office/drawing/2014/main" id="{0C56A0EE-F245-B27B-EDD4-E9FD4A3BB98F}"/>
                  </a:ext>
                </a:extLst>
              </p:cNvPr>
              <p:cNvSpPr>
                <a:spLocks noGrp="1" noRot="1" noMove="1" noResize="1" noEditPoints="1" noAdjustHandles="1" noChangeArrowheads="1" noChangeShapeType="1"/>
              </p:cNvSpPr>
              <p:nvPr/>
            </p:nvSpPr>
            <p:spPr>
              <a:xfrm rot="5400000">
                <a:off x="5952000" y="-2090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6" name="Rectangle 45">
                <a:extLst>
                  <a:ext uri="{FF2B5EF4-FFF2-40B4-BE49-F238E27FC236}">
                    <a16:creationId xmlns:a16="http://schemas.microsoft.com/office/drawing/2014/main" id="{3532F1CF-38B3-3EEA-7C49-723D4E8919D7}"/>
                  </a:ext>
                </a:extLst>
              </p:cNvPr>
              <p:cNvSpPr>
                <a:spLocks noGrp="1" noRot="1" noMove="1" noResize="1" noEditPoints="1" noAdjustHandles="1" noChangeArrowheads="1" noChangeShapeType="1"/>
              </p:cNvSpPr>
              <p:nvPr/>
            </p:nvSpPr>
            <p:spPr>
              <a:xfrm rot="5400000">
                <a:off x="5952001" y="-1091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7" name="Rectangle 46">
                <a:extLst>
                  <a:ext uri="{FF2B5EF4-FFF2-40B4-BE49-F238E27FC236}">
                    <a16:creationId xmlns:a16="http://schemas.microsoft.com/office/drawing/2014/main" id="{EEBC908D-C237-5324-2074-626CC855128E}"/>
                  </a:ext>
                </a:extLst>
              </p:cNvPr>
              <p:cNvSpPr>
                <a:spLocks noGrp="1" noRot="1" noMove="1" noResize="1" noEditPoints="1" noAdjustHandles="1" noChangeArrowheads="1" noChangeShapeType="1"/>
              </p:cNvSpPr>
              <p:nvPr/>
            </p:nvSpPr>
            <p:spPr>
              <a:xfrm rot="5400000">
                <a:off x="5952002" y="-92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grpSp>
        <p:grpSp>
          <p:nvGrpSpPr>
            <p:cNvPr id="9" name="ADAPT GRID MARGIN">
              <a:extLst>
                <a:ext uri="{FF2B5EF4-FFF2-40B4-BE49-F238E27FC236}">
                  <a16:creationId xmlns:a16="http://schemas.microsoft.com/office/drawing/2014/main" id="{647B2356-339A-93F0-951A-58BCB892F65B}"/>
                </a:ext>
              </a:extLst>
            </p:cNvPr>
            <p:cNvGrpSpPr>
              <a:grpSpLocks noGrp="1" noUngrp="1" noRot="1" noMove="1" noResize="1"/>
            </p:cNvGrpSpPr>
            <p:nvPr/>
          </p:nvGrpSpPr>
          <p:grpSpPr>
            <a:xfrm>
              <a:off x="0" y="0"/>
              <a:ext cx="12192000" cy="6858000"/>
              <a:chOff x="0" y="0"/>
              <a:chExt cx="12192000" cy="6858000"/>
            </a:xfrm>
          </p:grpSpPr>
          <p:sp>
            <p:nvSpPr>
              <p:cNvPr id="28" name="Rectangle 27">
                <a:extLst>
                  <a:ext uri="{FF2B5EF4-FFF2-40B4-BE49-F238E27FC236}">
                    <a16:creationId xmlns:a16="http://schemas.microsoft.com/office/drawing/2014/main" id="{DF2F5C8E-D79B-6A53-F752-29733E1E753D}"/>
                  </a:ext>
                </a:extLst>
              </p:cNvPr>
              <p:cNvSpPr>
                <a:spLocks noGrp="1" noRot="1" noMove="1" noResize="1" noEditPoints="1" noAdjustHandles="1" noChangeArrowheads="1" noChangeShapeType="1"/>
              </p:cNvSpPr>
              <p:nvPr/>
            </p:nvSpPr>
            <p:spPr>
              <a:xfrm>
                <a:off x="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29" name="Rectangle 28">
                <a:extLst>
                  <a:ext uri="{FF2B5EF4-FFF2-40B4-BE49-F238E27FC236}">
                    <a16:creationId xmlns:a16="http://schemas.microsoft.com/office/drawing/2014/main" id="{61651C09-BF63-B4DF-C5E6-E773E450B2F5}"/>
                  </a:ext>
                </a:extLst>
              </p:cNvPr>
              <p:cNvSpPr>
                <a:spLocks noGrp="1" noRot="1" noMove="1" noResize="1" noEditPoints="1" noAdjustHandles="1" noChangeArrowheads="1" noChangeShapeType="1"/>
              </p:cNvSpPr>
              <p:nvPr/>
            </p:nvSpPr>
            <p:spPr>
              <a:xfrm>
                <a:off x="1161600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0" name="Rectangle 29">
                <a:extLst>
                  <a:ext uri="{FF2B5EF4-FFF2-40B4-BE49-F238E27FC236}">
                    <a16:creationId xmlns:a16="http://schemas.microsoft.com/office/drawing/2014/main" id="{93FD0842-459F-2833-322F-68D393190C2C}"/>
                  </a:ext>
                </a:extLst>
              </p:cNvPr>
              <p:cNvSpPr>
                <a:spLocks noGrp="1" noRot="1" noMove="1" noResize="1" noEditPoints="1" noAdjustHandles="1" noChangeArrowheads="1" noChangeShapeType="1"/>
              </p:cNvSpPr>
              <p:nvPr/>
            </p:nvSpPr>
            <p:spPr>
              <a:xfrm rot="5400000">
                <a:off x="5808000" y="474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1" name="Rectangle 30">
                <a:extLst>
                  <a:ext uri="{FF2B5EF4-FFF2-40B4-BE49-F238E27FC236}">
                    <a16:creationId xmlns:a16="http://schemas.microsoft.com/office/drawing/2014/main" id="{BCC5A0A8-7B6B-1B03-E34D-9213D415E6E1}"/>
                  </a:ext>
                </a:extLst>
              </p:cNvPr>
              <p:cNvSpPr>
                <a:spLocks noGrp="1" noRot="1" noMove="1" noResize="1" noEditPoints="1" noAdjustHandles="1" noChangeArrowheads="1" noChangeShapeType="1"/>
              </p:cNvSpPr>
              <p:nvPr/>
            </p:nvSpPr>
            <p:spPr>
              <a:xfrm rot="5400000">
                <a:off x="5808000" y="-5808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grpSp>
        <p:grpSp>
          <p:nvGrpSpPr>
            <p:cNvPr id="10" name="ADAPT GRID 12x6">
              <a:extLst>
                <a:ext uri="{FF2B5EF4-FFF2-40B4-BE49-F238E27FC236}">
                  <a16:creationId xmlns:a16="http://schemas.microsoft.com/office/drawing/2014/main" id="{1DAE6817-3DE2-BF79-3EA4-1299A89CF16D}"/>
                </a:ext>
              </a:extLst>
            </p:cNvPr>
            <p:cNvGrpSpPr>
              <a:grpSpLocks noGrp="1" noUngrp="1" noRot="1" noMove="1" noResize="1"/>
            </p:cNvGrpSpPr>
            <p:nvPr/>
          </p:nvGrpSpPr>
          <p:grpSpPr>
            <a:xfrm>
              <a:off x="575996" y="575999"/>
              <a:ext cx="11040004" cy="5706002"/>
              <a:chOff x="575996" y="575999"/>
              <a:chExt cx="11040004" cy="5706002"/>
            </a:xfrm>
          </p:grpSpPr>
          <p:cxnSp>
            <p:nvCxnSpPr>
              <p:cNvPr id="11" name="Straight Connector 10">
                <a:extLst>
                  <a:ext uri="{FF2B5EF4-FFF2-40B4-BE49-F238E27FC236}">
                    <a16:creationId xmlns:a16="http://schemas.microsoft.com/office/drawing/2014/main" id="{4E528B3F-81EE-12F5-A14E-EDA1A3910CD9}"/>
                  </a:ext>
                </a:extLst>
              </p:cNvPr>
              <p:cNvCxnSpPr>
                <a:cxnSpLocks noGrp="1" noRot="1" noMove="1" noResize="1" noEditPoints="1" noAdjustHandles="1" noChangeArrowheads="1" noChangeShapeType="1"/>
              </p:cNvCxnSpPr>
              <p:nvPr/>
            </p:nvCxnSpPr>
            <p:spPr>
              <a:xfrm>
                <a:off x="1081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2" name="Straight Connector 11">
                <a:extLst>
                  <a:ext uri="{FF2B5EF4-FFF2-40B4-BE49-F238E27FC236}">
                    <a16:creationId xmlns:a16="http://schemas.microsoft.com/office/drawing/2014/main" id="{A03ADBC3-647F-3E53-E04D-DEB4E5E856F6}"/>
                  </a:ext>
                </a:extLst>
              </p:cNvPr>
              <p:cNvCxnSpPr>
                <a:cxnSpLocks noGrp="1" noRot="1" noMove="1" noResize="1" noEditPoints="1" noAdjustHandles="1" noChangeArrowheads="1" noChangeShapeType="1"/>
              </p:cNvCxnSpPr>
              <p:nvPr/>
            </p:nvCxnSpPr>
            <p:spPr>
              <a:xfrm>
                <a:off x="987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3" name="Straight Connector 12">
                <a:extLst>
                  <a:ext uri="{FF2B5EF4-FFF2-40B4-BE49-F238E27FC236}">
                    <a16:creationId xmlns:a16="http://schemas.microsoft.com/office/drawing/2014/main" id="{5274AC4D-7B8D-235A-682D-F453CBC03CCF}"/>
                  </a:ext>
                </a:extLst>
              </p:cNvPr>
              <p:cNvCxnSpPr>
                <a:cxnSpLocks noGrp="1" noRot="1" noMove="1" noResize="1" noEditPoints="1" noAdjustHandles="1" noChangeArrowheads="1" noChangeShapeType="1"/>
              </p:cNvCxnSpPr>
              <p:nvPr/>
            </p:nvCxnSpPr>
            <p:spPr>
              <a:xfrm>
                <a:off x="892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4" name="Straight Connector 13">
                <a:extLst>
                  <a:ext uri="{FF2B5EF4-FFF2-40B4-BE49-F238E27FC236}">
                    <a16:creationId xmlns:a16="http://schemas.microsoft.com/office/drawing/2014/main" id="{456B7E83-A203-14E3-4AF8-FDC7AE810A96}"/>
                  </a:ext>
                </a:extLst>
              </p:cNvPr>
              <p:cNvCxnSpPr>
                <a:cxnSpLocks noGrp="1" noRot="1" noMove="1" noResize="1" noEditPoints="1" noAdjustHandles="1" noChangeArrowheads="1" noChangeShapeType="1"/>
              </p:cNvCxnSpPr>
              <p:nvPr/>
            </p:nvCxnSpPr>
            <p:spPr>
              <a:xfrm>
                <a:off x="798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5" name="Straight Connector 14">
                <a:extLst>
                  <a:ext uri="{FF2B5EF4-FFF2-40B4-BE49-F238E27FC236}">
                    <a16:creationId xmlns:a16="http://schemas.microsoft.com/office/drawing/2014/main" id="{2FC2A393-0033-9778-F1F1-4632042CC254}"/>
                  </a:ext>
                </a:extLst>
              </p:cNvPr>
              <p:cNvCxnSpPr>
                <a:cxnSpLocks noGrp="1" noRot="1" noMove="1" noResize="1" noEditPoints="1" noAdjustHandles="1" noChangeArrowheads="1" noChangeShapeType="1"/>
              </p:cNvCxnSpPr>
              <p:nvPr/>
            </p:nvCxnSpPr>
            <p:spPr>
              <a:xfrm>
                <a:off x="704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6" name="Straight Connector 15">
                <a:extLst>
                  <a:ext uri="{FF2B5EF4-FFF2-40B4-BE49-F238E27FC236}">
                    <a16:creationId xmlns:a16="http://schemas.microsoft.com/office/drawing/2014/main" id="{42EEFBAB-2CD7-514A-4C42-C96968C308BA}"/>
                  </a:ext>
                </a:extLst>
              </p:cNvPr>
              <p:cNvCxnSpPr>
                <a:cxnSpLocks noGrp="1" noRot="1" noMove="1" noResize="1" noEditPoints="1" noAdjustHandles="1" noChangeArrowheads="1" noChangeShapeType="1"/>
              </p:cNvCxnSpPr>
              <p:nvPr/>
            </p:nvCxnSpPr>
            <p:spPr>
              <a:xfrm>
                <a:off x="609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7" name="Straight Connector 16">
                <a:extLst>
                  <a:ext uri="{FF2B5EF4-FFF2-40B4-BE49-F238E27FC236}">
                    <a16:creationId xmlns:a16="http://schemas.microsoft.com/office/drawing/2014/main" id="{A920ACC4-5834-42E9-6341-89FD78A5C345}"/>
                  </a:ext>
                </a:extLst>
              </p:cNvPr>
              <p:cNvCxnSpPr>
                <a:cxnSpLocks noGrp="1" noRot="1" noMove="1" noResize="1" noEditPoints="1" noAdjustHandles="1" noChangeArrowheads="1" noChangeShapeType="1"/>
              </p:cNvCxnSpPr>
              <p:nvPr/>
            </p:nvCxnSpPr>
            <p:spPr>
              <a:xfrm>
                <a:off x="515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8" name="Straight Connector 17">
                <a:extLst>
                  <a:ext uri="{FF2B5EF4-FFF2-40B4-BE49-F238E27FC236}">
                    <a16:creationId xmlns:a16="http://schemas.microsoft.com/office/drawing/2014/main" id="{E54E0BEA-41E0-E9B9-E5D9-6DA65714D331}"/>
                  </a:ext>
                </a:extLst>
              </p:cNvPr>
              <p:cNvCxnSpPr>
                <a:cxnSpLocks noGrp="1" noRot="1" noMove="1" noResize="1" noEditPoints="1" noAdjustHandles="1" noChangeArrowheads="1" noChangeShapeType="1"/>
              </p:cNvCxnSpPr>
              <p:nvPr/>
            </p:nvCxnSpPr>
            <p:spPr>
              <a:xfrm>
                <a:off x="420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9" name="Straight Connector 18">
                <a:extLst>
                  <a:ext uri="{FF2B5EF4-FFF2-40B4-BE49-F238E27FC236}">
                    <a16:creationId xmlns:a16="http://schemas.microsoft.com/office/drawing/2014/main" id="{9B1EF11F-0C47-0B34-035D-A2E9FCDA62BF}"/>
                  </a:ext>
                </a:extLst>
              </p:cNvPr>
              <p:cNvCxnSpPr>
                <a:cxnSpLocks noGrp="1" noRot="1" noMove="1" noResize="1" noEditPoints="1" noAdjustHandles="1" noChangeArrowheads="1" noChangeShapeType="1"/>
              </p:cNvCxnSpPr>
              <p:nvPr/>
            </p:nvCxnSpPr>
            <p:spPr>
              <a:xfrm>
                <a:off x="326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0" name="Straight Connector 19">
                <a:extLst>
                  <a:ext uri="{FF2B5EF4-FFF2-40B4-BE49-F238E27FC236}">
                    <a16:creationId xmlns:a16="http://schemas.microsoft.com/office/drawing/2014/main" id="{FC0931D6-5992-F01D-C1F3-D506330E91E8}"/>
                  </a:ext>
                </a:extLst>
              </p:cNvPr>
              <p:cNvCxnSpPr>
                <a:cxnSpLocks noGrp="1" noRot="1" noMove="1" noResize="1" noEditPoints="1" noAdjustHandles="1" noChangeArrowheads="1" noChangeShapeType="1"/>
              </p:cNvCxnSpPr>
              <p:nvPr/>
            </p:nvCxnSpPr>
            <p:spPr>
              <a:xfrm>
                <a:off x="232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1" name="Straight Connector 20">
                <a:extLst>
                  <a:ext uri="{FF2B5EF4-FFF2-40B4-BE49-F238E27FC236}">
                    <a16:creationId xmlns:a16="http://schemas.microsoft.com/office/drawing/2014/main" id="{561977CF-4859-0AFC-5D13-94A3D63FDD62}"/>
                  </a:ext>
                </a:extLst>
              </p:cNvPr>
              <p:cNvCxnSpPr>
                <a:cxnSpLocks noGrp="1" noRot="1" noMove="1" noResize="1" noEditPoints="1" noAdjustHandles="1" noChangeArrowheads="1" noChangeShapeType="1"/>
              </p:cNvCxnSpPr>
              <p:nvPr/>
            </p:nvCxnSpPr>
            <p:spPr>
              <a:xfrm>
                <a:off x="137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2" name="Straight Connector 21">
                <a:extLst>
                  <a:ext uri="{FF2B5EF4-FFF2-40B4-BE49-F238E27FC236}">
                    <a16:creationId xmlns:a16="http://schemas.microsoft.com/office/drawing/2014/main" id="{7739B898-3325-A493-01C6-3801C583DCD3}"/>
                  </a:ext>
                </a:extLst>
              </p:cNvPr>
              <p:cNvCxnSpPr>
                <a:cxnSpLocks noGrp="1" noRot="1" noMove="1" noResize="1" noEditPoints="1" noAdjustHandles="1" noChangeArrowheads="1" noChangeShapeType="1"/>
              </p:cNvCxnSpPr>
              <p:nvPr/>
            </p:nvCxnSpPr>
            <p:spPr>
              <a:xfrm rot="5400000">
                <a:off x="6095998" y="-4088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3" name="Straight Connector 22">
                <a:extLst>
                  <a:ext uri="{FF2B5EF4-FFF2-40B4-BE49-F238E27FC236}">
                    <a16:creationId xmlns:a16="http://schemas.microsoft.com/office/drawing/2014/main" id="{E0EE4EFD-46BA-8954-51C6-471D2ACE967F}"/>
                  </a:ext>
                </a:extLst>
              </p:cNvPr>
              <p:cNvCxnSpPr>
                <a:cxnSpLocks noGrp="1" noRot="1" noMove="1" noResize="1" noEditPoints="1" noAdjustHandles="1" noChangeArrowheads="1" noChangeShapeType="1"/>
              </p:cNvCxnSpPr>
              <p:nvPr/>
            </p:nvCxnSpPr>
            <p:spPr>
              <a:xfrm rot="5400000">
                <a:off x="6095999" y="-3089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4" name="Straight Connector 23">
                <a:extLst>
                  <a:ext uri="{FF2B5EF4-FFF2-40B4-BE49-F238E27FC236}">
                    <a16:creationId xmlns:a16="http://schemas.microsoft.com/office/drawing/2014/main" id="{FE1D6AC2-4789-1786-721D-4A6D2EC69B9E}"/>
                  </a:ext>
                </a:extLst>
              </p:cNvPr>
              <p:cNvCxnSpPr>
                <a:cxnSpLocks noGrp="1" noRot="1" noMove="1" noResize="1" noEditPoints="1" noAdjustHandles="1" noChangeArrowheads="1" noChangeShapeType="1"/>
              </p:cNvCxnSpPr>
              <p:nvPr/>
            </p:nvCxnSpPr>
            <p:spPr>
              <a:xfrm rot="5400000">
                <a:off x="6096000" y="-2090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5" name="Straight Connector 24">
                <a:extLst>
                  <a:ext uri="{FF2B5EF4-FFF2-40B4-BE49-F238E27FC236}">
                    <a16:creationId xmlns:a16="http://schemas.microsoft.com/office/drawing/2014/main" id="{38FDD2B5-2D22-01BD-4546-B957A46286B3}"/>
                  </a:ext>
                </a:extLst>
              </p:cNvPr>
              <p:cNvCxnSpPr>
                <a:cxnSpLocks noGrp="1" noRot="1" noMove="1" noResize="1" noEditPoints="1" noAdjustHandles="1" noChangeArrowheads="1" noChangeShapeType="1"/>
              </p:cNvCxnSpPr>
              <p:nvPr/>
            </p:nvCxnSpPr>
            <p:spPr>
              <a:xfrm rot="5400000">
                <a:off x="6096001" y="-1091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6" name="Straight Connector 25">
                <a:extLst>
                  <a:ext uri="{FF2B5EF4-FFF2-40B4-BE49-F238E27FC236}">
                    <a16:creationId xmlns:a16="http://schemas.microsoft.com/office/drawing/2014/main" id="{F1ED7091-F40B-8847-9935-9E50E291C680}"/>
                  </a:ext>
                </a:extLst>
              </p:cNvPr>
              <p:cNvCxnSpPr>
                <a:cxnSpLocks noGrp="1" noRot="1" noMove="1" noResize="1" noEditPoints="1" noAdjustHandles="1" noChangeArrowheads="1" noChangeShapeType="1"/>
              </p:cNvCxnSpPr>
              <p:nvPr/>
            </p:nvCxnSpPr>
            <p:spPr>
              <a:xfrm rot="5400000">
                <a:off x="6096002" y="-92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sp>
            <p:nvSpPr>
              <p:cNvPr id="27" name="Rectangle 26">
                <a:extLst>
                  <a:ext uri="{FF2B5EF4-FFF2-40B4-BE49-F238E27FC236}">
                    <a16:creationId xmlns:a16="http://schemas.microsoft.com/office/drawing/2014/main" id="{31D65793-CF5B-89E2-188D-8902998E29C4}"/>
                  </a:ext>
                </a:extLst>
              </p:cNvPr>
              <p:cNvSpPr>
                <a:spLocks noGrp="1" noRot="1" noMove="1" noResize="1" noEditPoints="1" noAdjustHandles="1" noChangeArrowheads="1" noChangeShapeType="1"/>
              </p:cNvSpPr>
              <p:nvPr/>
            </p:nvSpPr>
            <p:spPr>
              <a:xfrm>
                <a:off x="575996" y="575999"/>
                <a:ext cx="11039998" cy="5705999"/>
              </a:xfrm>
              <a:prstGeom prst="rect">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sp>
        <p:nvSpPr>
          <p:cNvPr id="49" name="TextBox 48">
            <a:extLst>
              <a:ext uri="{FF2B5EF4-FFF2-40B4-BE49-F238E27FC236}">
                <a16:creationId xmlns:a16="http://schemas.microsoft.com/office/drawing/2014/main" id="{391F0A9C-D7A6-F3D0-9718-F78897F9516A}"/>
              </a:ext>
            </a:extLst>
          </p:cNvPr>
          <p:cNvSpPr txBox="1"/>
          <p:nvPr/>
        </p:nvSpPr>
        <p:spPr>
          <a:xfrm>
            <a:off x="1304084" y="517183"/>
            <a:ext cx="120936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Helvetica" panose="020B0403020202020204" pitchFamily="34" charset="0"/>
                <a:ea typeface="+mn-ea"/>
                <a:cs typeface="+mn-cs"/>
              </a:rPr>
              <a:t>Written by</a:t>
            </a:r>
            <a:endParaRPr kumimoji="0" lang="en-AU" sz="1400" b="1" i="0" u="none" strike="noStrike" kern="1200" cap="none" spc="0" normalizeH="0" baseline="0" noProof="0">
              <a:ln>
                <a:noFill/>
              </a:ln>
              <a:solidFill>
                <a:prstClr val="black"/>
              </a:solidFill>
              <a:effectLst/>
              <a:uLnTx/>
              <a:uFillTx/>
              <a:latin typeface="Helvetica" panose="020B0403020202020204" pitchFamily="34" charset="0"/>
              <a:ea typeface="+mn-ea"/>
              <a:cs typeface="+mn-cs"/>
            </a:endParaRPr>
          </a:p>
        </p:txBody>
      </p:sp>
      <p:sp>
        <p:nvSpPr>
          <p:cNvPr id="50" name="TextBox 49">
            <a:extLst>
              <a:ext uri="{FF2B5EF4-FFF2-40B4-BE49-F238E27FC236}">
                <a16:creationId xmlns:a16="http://schemas.microsoft.com/office/drawing/2014/main" id="{4F410112-4AF6-FB66-2721-2FE791170FB4}"/>
              </a:ext>
            </a:extLst>
          </p:cNvPr>
          <p:cNvSpPr txBox="1"/>
          <p:nvPr/>
        </p:nvSpPr>
        <p:spPr>
          <a:xfrm>
            <a:off x="1304084" y="2346966"/>
            <a:ext cx="4280287" cy="353218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t>Gabby’s primary role is managing ADAPT’s overall strategy for Data Analytics. He has extensive experience in using data to identify trends in technology that help shape Australian organisations. Using modern data science techniques, he ensures the accuracy and validity of the information that supports ADAPT’s research, advisory services, and events, giving both ADAPT and its customers greater confidence in the insights provided. </a:t>
            </a:r>
          </a:p>
          <a:p>
            <a:pPr marL="0" marR="0" lvl="0" indent="0" algn="l" defTabSz="914400" rtl="0" eaLnBrk="1" fontAlgn="auto" latinLnBrk="0" hangingPunct="1">
              <a:lnSpc>
                <a:spcPts val="18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endParaRPr>
          </a:p>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With a passion for creating stories with data, Gabby is consistently rated as one of the top speakers at ADAPT Events. In round table discussions, he specialises in using statistics to initiate thought-provoking discussions. Gabby is effective in translating information into insights, enabling ADAPT’s customers to become more data-driven.</a:t>
            </a:r>
          </a:p>
        </p:txBody>
      </p:sp>
      <p:sp>
        <p:nvSpPr>
          <p:cNvPr id="51" name="TextBox 50">
            <a:extLst>
              <a:ext uri="{FF2B5EF4-FFF2-40B4-BE49-F238E27FC236}">
                <a16:creationId xmlns:a16="http://schemas.microsoft.com/office/drawing/2014/main" id="{2E8A588A-8854-6268-EC08-271CAE43F276}"/>
              </a:ext>
            </a:extLst>
          </p:cNvPr>
          <p:cNvSpPr txBox="1"/>
          <p:nvPr/>
        </p:nvSpPr>
        <p:spPr>
          <a:xfrm>
            <a:off x="2390401" y="1609805"/>
            <a:ext cx="3518550" cy="451406"/>
          </a:xfrm>
          <a:prstGeom prst="rect">
            <a:avLst/>
          </a:prstGeom>
          <a:noFill/>
        </p:spPr>
        <p:txBody>
          <a:bodyPr wrap="square" rtlCol="0">
            <a:spAutoFit/>
          </a:bodyPr>
          <a:lstStyle/>
          <a:p>
            <a:pPr marL="0" marR="0" lvl="0" indent="0" algn="l" defTabSz="914400" rtl="0" eaLnBrk="1" fontAlgn="auto" latinLnBrk="0" hangingPunct="1">
              <a:lnSpc>
                <a:spcPts val="1400"/>
              </a:lnSpc>
              <a:spcBef>
                <a:spcPts val="0"/>
              </a:spcBef>
              <a:spcAft>
                <a:spcPts val="0"/>
              </a:spcAft>
              <a:buClrTx/>
              <a:buSzTx/>
              <a:buFontTx/>
              <a:buNone/>
              <a:tabLst/>
              <a:defRPr/>
            </a:pPr>
            <a:r>
              <a:rPr kumimoji="0" lang="en-US" sz="1200" b="1" i="0" u="none" strike="noStrike" kern="1200" cap="none" spc="0" normalizeH="0" baseline="0" noProof="0">
                <a:ln>
                  <a:noFill/>
                </a:ln>
                <a:solidFill>
                  <a:srgbClr val="E7534F"/>
                </a:solidFill>
                <a:effectLst/>
                <a:uLnTx/>
                <a:uFillTx/>
                <a:latin typeface="Helvetica" panose="020B0403020202020204" pitchFamily="34" charset="0"/>
                <a:ea typeface="+mn-ea"/>
                <a:cs typeface="+mn-cs"/>
              </a:rPr>
              <a:t>Gabby Fredkin</a:t>
            </a:r>
          </a:p>
          <a:p>
            <a:pPr marL="0" marR="0" lvl="0" indent="0" algn="l" defTabSz="914400" rtl="0" eaLnBrk="1" fontAlgn="auto" latinLnBrk="0" hangingPunct="1">
              <a:lnSpc>
                <a:spcPts val="14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t>Head of Data and Analytics at ADAPT</a:t>
            </a:r>
          </a:p>
        </p:txBody>
      </p:sp>
      <p:sp>
        <p:nvSpPr>
          <p:cNvPr id="52" name="Rectangle 51">
            <a:extLst>
              <a:ext uri="{FF2B5EF4-FFF2-40B4-BE49-F238E27FC236}">
                <a16:creationId xmlns:a16="http://schemas.microsoft.com/office/drawing/2014/main" id="{F4FF4CF8-D608-DDEA-E904-12F71FFFE477}"/>
              </a:ext>
            </a:extLst>
          </p:cNvPr>
          <p:cNvSpPr/>
          <p:nvPr/>
        </p:nvSpPr>
        <p:spPr>
          <a:xfrm rot="5400000">
            <a:off x="-3276601" y="3276601"/>
            <a:ext cx="6858002" cy="30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4">
            <a:extLst>
              <a:ext uri="{FF2B5EF4-FFF2-40B4-BE49-F238E27FC236}">
                <a16:creationId xmlns:a16="http://schemas.microsoft.com/office/drawing/2014/main" id="{56E1C003-99AB-45C5-9813-A8168ACB1D19}"/>
              </a:ext>
            </a:extLst>
          </p:cNvPr>
          <p:cNvSpPr txBox="1"/>
          <p:nvPr/>
        </p:nvSpPr>
        <p:spPr>
          <a:xfrm>
            <a:off x="6725169" y="2346966"/>
            <a:ext cx="4280287" cy="2842188"/>
          </a:xfrm>
          <a:prstGeom prst="rect">
            <a:avLst/>
          </a:prstGeom>
          <a:noFill/>
        </p:spPr>
        <p:txBody>
          <a:bodyPr wrap="square" rtlCol="0">
            <a:sp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t>As a Junior Data Analyst at ADAPT, Mari enables the discovery and definition of market trends through visually meaningful statistics. She ensures data presentations are accurate and aligned with modern statistical standards.</a:t>
            </a:r>
          </a:p>
          <a:p>
            <a:pPr marL="0" marR="0" lvl="0" indent="0" algn="l" defTabSz="914400" rtl="0" eaLnBrk="1" fontAlgn="auto" latinLnBrk="0" hangingPunct="1">
              <a:lnSpc>
                <a:spcPts val="18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endParaRPr>
          </a:p>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t>Mari is passionate about data and transforming it into actionable insights. With over three years of experience in project management and academic research, she has led end-to-end survey and research projects, processed and analysed data using a range of statistical tools and techniques, and provided clients with statistical </a:t>
            </a:r>
            <a:br>
              <a:rPr kumimoji="0" lang="en-US"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br>
            <a:r>
              <a:rPr kumimoji="0" lang="en-US"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t>consultation and insights.</a:t>
            </a:r>
          </a:p>
        </p:txBody>
      </p:sp>
      <p:sp>
        <p:nvSpPr>
          <p:cNvPr id="6" name="TextBox 5">
            <a:extLst>
              <a:ext uri="{FF2B5EF4-FFF2-40B4-BE49-F238E27FC236}">
                <a16:creationId xmlns:a16="http://schemas.microsoft.com/office/drawing/2014/main" id="{842282AC-9D27-A809-29B3-95F032F95287}"/>
              </a:ext>
            </a:extLst>
          </p:cNvPr>
          <p:cNvSpPr txBox="1"/>
          <p:nvPr/>
        </p:nvSpPr>
        <p:spPr>
          <a:xfrm>
            <a:off x="7811486" y="1609805"/>
            <a:ext cx="3518550" cy="451406"/>
          </a:xfrm>
          <a:prstGeom prst="rect">
            <a:avLst/>
          </a:prstGeom>
          <a:noFill/>
        </p:spPr>
        <p:txBody>
          <a:bodyPr wrap="square" rtlCol="0">
            <a:spAutoFit/>
          </a:bodyPr>
          <a:lstStyle/>
          <a:p>
            <a:pPr marL="0" marR="0" lvl="0" indent="0" algn="l" defTabSz="914400" rtl="0" eaLnBrk="1" fontAlgn="auto" latinLnBrk="0" hangingPunct="1">
              <a:lnSpc>
                <a:spcPts val="1400"/>
              </a:lnSpc>
              <a:spcBef>
                <a:spcPts val="0"/>
              </a:spcBef>
              <a:spcAft>
                <a:spcPts val="0"/>
              </a:spcAft>
              <a:buClrTx/>
              <a:buSzTx/>
              <a:buFontTx/>
              <a:buNone/>
              <a:tabLst/>
              <a:defRPr/>
            </a:pPr>
            <a:r>
              <a:rPr kumimoji="0" lang="en-US" sz="1200" b="1" i="0" u="none" strike="noStrike" kern="1200" cap="none" spc="0" normalizeH="0" baseline="0" noProof="0">
                <a:ln>
                  <a:noFill/>
                </a:ln>
                <a:solidFill>
                  <a:srgbClr val="E7534F"/>
                </a:solidFill>
                <a:effectLst/>
                <a:uLnTx/>
                <a:uFillTx/>
                <a:latin typeface="Helvetica" panose="020B0403020202020204" pitchFamily="34" charset="0"/>
                <a:ea typeface="+mn-ea"/>
                <a:cs typeface="+mn-cs"/>
              </a:rPr>
              <a:t>Honey Mari Gay</a:t>
            </a:r>
          </a:p>
          <a:p>
            <a:pPr marL="0" marR="0" lvl="0" indent="0" algn="l" defTabSz="914400" rtl="0" eaLnBrk="1" fontAlgn="auto" latinLnBrk="0" hangingPunct="1">
              <a:lnSpc>
                <a:spcPts val="14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t>Junior Data Analyst at ADAPT</a:t>
            </a:r>
          </a:p>
        </p:txBody>
      </p:sp>
    </p:spTree>
    <p:extLst>
      <p:ext uri="{BB962C8B-B14F-4D97-AF65-F5344CB8AC3E}">
        <p14:creationId xmlns:p14="http://schemas.microsoft.com/office/powerpoint/2010/main" val="3302970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4C42335-3FD8-4EDA-2E5C-1E6001BA24EF}"/>
              </a:ext>
            </a:extLst>
          </p:cNvPr>
          <p:cNvSpPr/>
          <p:nvPr/>
        </p:nvSpPr>
        <p:spPr>
          <a:xfrm>
            <a:off x="643103" y="986390"/>
            <a:ext cx="2763287" cy="30777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a:ln>
                  <a:noFill/>
                </a:ln>
                <a:solidFill>
                  <a:srgbClr val="E7534F"/>
                </a:solidFill>
                <a:effectLst/>
                <a:uLnTx/>
                <a:uFillTx/>
                <a:latin typeface="Helvetica"/>
                <a:ea typeface="Calibri" panose="020F0502020204030204"/>
                <a:cs typeface="Helvetica"/>
              </a:rPr>
              <a:t>About ADAPT</a:t>
            </a:r>
            <a:endParaRPr kumimoji="0" lang="en-AU"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pic>
        <p:nvPicPr>
          <p:cNvPr id="3" name="Graphic 2">
            <a:extLst>
              <a:ext uri="{FF2B5EF4-FFF2-40B4-BE49-F238E27FC236}">
                <a16:creationId xmlns:a16="http://schemas.microsoft.com/office/drawing/2014/main" id="{F1C1DFBE-8AAE-184B-85F3-C420829F21A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66448" y="4101711"/>
            <a:ext cx="1102737" cy="263521"/>
          </a:xfrm>
          <a:prstGeom prst="rect">
            <a:avLst/>
          </a:prstGeom>
        </p:spPr>
      </p:pic>
      <p:cxnSp>
        <p:nvCxnSpPr>
          <p:cNvPr id="12" name="Straight Connector 11">
            <a:extLst>
              <a:ext uri="{FF2B5EF4-FFF2-40B4-BE49-F238E27FC236}">
                <a16:creationId xmlns:a16="http://schemas.microsoft.com/office/drawing/2014/main" id="{4DF16FEA-89C2-7EF9-2A3F-98C32E5C8F99}"/>
              </a:ext>
            </a:extLst>
          </p:cNvPr>
          <p:cNvCxnSpPr>
            <a:cxnSpLocks/>
          </p:cNvCxnSpPr>
          <p:nvPr/>
        </p:nvCxnSpPr>
        <p:spPr>
          <a:xfrm>
            <a:off x="736304" y="5004079"/>
            <a:ext cx="11130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4914B63C-7808-584A-C0F5-F8C7596A708F}"/>
              </a:ext>
            </a:extLst>
          </p:cNvPr>
          <p:cNvSpPr/>
          <p:nvPr/>
        </p:nvSpPr>
        <p:spPr>
          <a:xfrm>
            <a:off x="643103" y="4510264"/>
            <a:ext cx="2903965" cy="333809"/>
          </a:xfrm>
          <a:prstGeom prst="rect">
            <a:avLst/>
          </a:prstGeom>
        </p:spPr>
        <p:txBody>
          <a:bodyPr wrap="square" lIns="91440" tIns="45720" rIns="91440" bIns="4572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1800" b="0" i="0" u="none" strike="noStrike" kern="1200" cap="none" spc="0" normalizeH="0" baseline="30000" noProof="0">
                <a:ln>
                  <a:noFill/>
                </a:ln>
                <a:solidFill>
                  <a:srgbClr val="000000"/>
                </a:solidFill>
                <a:effectLst/>
                <a:uLnTx/>
                <a:uFillTx/>
                <a:latin typeface="Helvetica Neue" panose="02000503000000020004" pitchFamily="2"/>
                <a:ea typeface="+mn-ea"/>
                <a:cs typeface="+mn-cs"/>
              </a:rPr>
              <a:t>adapt.com.au   |   hello@adapt.com.au  </a:t>
            </a:r>
          </a:p>
        </p:txBody>
      </p:sp>
      <p:sp>
        <p:nvSpPr>
          <p:cNvPr id="2" name="TextBox 1">
            <a:extLst>
              <a:ext uri="{FF2B5EF4-FFF2-40B4-BE49-F238E27FC236}">
                <a16:creationId xmlns:a16="http://schemas.microsoft.com/office/drawing/2014/main" id="{A5D71141-9890-C21A-07E0-7CA9BFD79C8C}"/>
              </a:ext>
            </a:extLst>
          </p:cNvPr>
          <p:cNvSpPr txBox="1"/>
          <p:nvPr/>
        </p:nvSpPr>
        <p:spPr>
          <a:xfrm>
            <a:off x="643103" y="1419222"/>
            <a:ext cx="7897996" cy="1999650"/>
          </a:xfrm>
          <a:prstGeom prst="rect">
            <a:avLst/>
          </a:prstGeom>
          <a:noFill/>
        </p:spPr>
        <p:txBody>
          <a:bodyPr wrap="square" lIns="91440" tIns="45720" rIns="91440" bIns="45720" rtlCol="0" anchor="t">
            <a:spAutoFit/>
          </a:bodyPr>
          <a:lstStyle>
            <a:defPPr>
              <a:defRPr lang="en-US"/>
            </a:defPPr>
            <a:lvl1pPr>
              <a:lnSpc>
                <a:spcPts val="2340"/>
              </a:lnSpc>
              <a:defRPr sz="1400">
                <a:latin typeface="Helvetica Light" panose="020B0403020202020204" pitchFamily="34" charset="0"/>
                <a:cs typeface="Helvetica"/>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ADAPT is a specialist Research &amp; Advisory firm providing local market insights and benchmarking data </a:t>
            </a:r>
            <a:b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br>
            <a: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to Australia and New Zealand’s senior technology and business community. </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Since 2011, we’ve been empowering the leaders of the region’s top enterprise and government organisations </a:t>
            </a:r>
            <a:b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br>
            <a: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to stay at the forefront of modern trends and build for the future. Our industry leading conferences, private roundtable events and custom research projects equip business leaders with the knowledge, relationships, inspiration and tools they need to make better strategic decisions.</a:t>
            </a:r>
          </a:p>
        </p:txBody>
      </p:sp>
      <p:sp>
        <p:nvSpPr>
          <p:cNvPr id="7" name="TextBox 6">
            <a:extLst>
              <a:ext uri="{FF2B5EF4-FFF2-40B4-BE49-F238E27FC236}">
                <a16:creationId xmlns:a16="http://schemas.microsoft.com/office/drawing/2014/main" id="{15FED3C1-DC81-FA3E-F2A5-917737CFEFF8}"/>
              </a:ext>
            </a:extLst>
          </p:cNvPr>
          <p:cNvSpPr txBox="1"/>
          <p:nvPr/>
        </p:nvSpPr>
        <p:spPr>
          <a:xfrm>
            <a:off x="653150" y="5117644"/>
            <a:ext cx="11254145" cy="1569660"/>
          </a:xfrm>
          <a:prstGeom prst="rect">
            <a:avLst/>
          </a:prstGeom>
          <a:noFill/>
        </p:spPr>
        <p:txBody>
          <a:bodyPr wrap="square" lIns="91440" tIns="45720" rIns="91440" bIns="45720" rtlCol="0" anchor="t">
            <a:spAutoFit/>
          </a:bodyPr>
          <a:lstStyle>
            <a:defPPr>
              <a:defRPr lang="en-US"/>
            </a:defPPr>
            <a:lvl1pPr>
              <a:lnSpc>
                <a:spcPts val="2340"/>
              </a:lnSpc>
              <a:defRPr sz="1400">
                <a:latin typeface="Helvetica Light" panose="020B0403020202020204" pitchFamily="34" charset="0"/>
                <a:cs typeface="Helvetic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800" b="1"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Data Validation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Results contained in this report (Report) are based on survey responses as provided by our clients and publicly available information. ADAPT does not subject the data contained in the Report to audit or review procedures or any other testing to validate the accuracy or reasonableness of the data provided by the participating clients. While we do not manipulate the survey responses, we do make an effort to identify outlier data or conflicting results that could lead to misinterpretations before the preparation of the Report.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800" b="1"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Intended Use of the Report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The Report is designed to help technology executives in Australia and New Zealand make independent decisions regarding financial, resourcing and operational performance matters. The information and data contained in the Report are provided as is and are for information purposes only. They are not intended or implied to be recommendations and in no event will ADAPT be liable for any decisions or actions taken in reliance of the results obtained through the use of the information and/or data contained in the Report.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800" b="1"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Research MSA and Privacy Policy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The Report and any other information provided by ADAPT is subject to the Research and Advisory Master Services Agreement and the ADAPT Privacy Policy.</a:t>
            </a:r>
          </a:p>
        </p:txBody>
      </p:sp>
    </p:spTree>
    <p:extLst>
      <p:ext uri="{BB962C8B-B14F-4D97-AF65-F5344CB8AC3E}">
        <p14:creationId xmlns:p14="http://schemas.microsoft.com/office/powerpoint/2010/main" val="3133465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8950287" y="1900427"/>
            <a:ext cx="2425700" cy="1005205"/>
          </a:xfrm>
          <a:prstGeom prst="rect">
            <a:avLst/>
          </a:prstGeom>
        </p:spPr>
        <p:txBody>
          <a:bodyPr vert="horz" wrap="square" lIns="0" tIns="12700" rIns="0" bIns="0" rtlCol="0">
            <a:spAutoFit/>
          </a:bodyPr>
          <a:lstStyle/>
          <a:p>
            <a:pPr marL="12700" marR="1010285"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Live</a:t>
            </a:r>
            <a:r>
              <a:rPr kumimoji="0" lang="en-AU" sz="1400" b="1" i="0" u="none" strike="noStrike" kern="1200" cap="none" spc="-8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Access</a:t>
            </a:r>
            <a:r>
              <a:rPr kumimoji="0" lang="en-AU" sz="1400" b="1"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to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ADAPT</a:t>
            </a:r>
            <a:r>
              <a:rPr kumimoji="0" lang="en-AU" sz="1400" b="1"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Analysts</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1700"/>
              </a:lnSpc>
              <a:spcBef>
                <a:spcPts val="320"/>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Through</a:t>
            </a:r>
            <a:r>
              <a:rPr kumimoji="0" lang="en-AU" sz="1200" b="0" i="0" u="none" strike="noStrike" kern="1200" cap="none" spc="-5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live</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ADAPT</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analyst</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market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briefings</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and</a:t>
            </a:r>
            <a:r>
              <a:rPr kumimoji="0" lang="en-AU" sz="1200" b="0"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Q&amp;A</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sessions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4" name="object 4"/>
          <p:cNvSpPr txBox="1"/>
          <p:nvPr/>
        </p:nvSpPr>
        <p:spPr>
          <a:xfrm>
            <a:off x="8950287" y="3543300"/>
            <a:ext cx="2340610" cy="993140"/>
          </a:xfrm>
          <a:prstGeom prst="rect">
            <a:avLst/>
          </a:prstGeom>
        </p:spPr>
        <p:txBody>
          <a:bodyPr vert="horz" wrap="square" lIns="0" tIns="12700" rIns="0" bIns="0" rtlCol="0">
            <a:spAutoFit/>
          </a:bodyPr>
          <a:lstStyle/>
          <a:p>
            <a:pPr marL="12700" marR="809625"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Bespoke</a:t>
            </a:r>
            <a:r>
              <a:rPr kumimoji="0" lang="en-AU" sz="1400" b="1" i="0" u="none" strike="noStrike" kern="1200" cap="none" spc="-9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Analysis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of</a:t>
            </a:r>
            <a:r>
              <a:rPr kumimoji="0" lang="en-AU" sz="1400" b="1" i="0" u="none" strike="noStrike" kern="1200" cap="none" spc="-6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ADAPT</a:t>
            </a:r>
            <a:r>
              <a:rPr kumimoji="0" lang="en-AU" sz="1400" b="1"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Data</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3300"/>
              </a:lnSpc>
              <a:spcBef>
                <a:spcPts val="175"/>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Receive</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custom</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cuts</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and</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analysis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of</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ADAPT</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proprietary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data.</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5" name="object 5"/>
          <p:cNvSpPr txBox="1"/>
          <p:nvPr/>
        </p:nvSpPr>
        <p:spPr>
          <a:xfrm>
            <a:off x="8950287" y="5164835"/>
            <a:ext cx="2402840" cy="1227455"/>
          </a:xfrm>
          <a:prstGeom prst="rect">
            <a:avLst/>
          </a:prstGeom>
        </p:spPr>
        <p:txBody>
          <a:bodyPr vert="horz" wrap="square" lIns="0" tIns="12700" rIns="0" bIns="0" rtlCol="0">
            <a:spAutoFit/>
          </a:bodyPr>
          <a:lstStyle/>
          <a:p>
            <a:pPr marL="12700" marR="1022350"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Dedicated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Analyst</a:t>
            </a:r>
            <a:r>
              <a:rPr kumimoji="0" lang="en-AU" sz="1400" b="1"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Briefing</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1700"/>
              </a:lnSpc>
              <a:spcBef>
                <a:spcPts val="175"/>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Leverage</a:t>
            </a:r>
            <a:r>
              <a:rPr kumimoji="0" lang="en-AU" sz="1200" b="0"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a:t>
            </a:r>
            <a:r>
              <a:rPr kumimoji="0" lang="en-AU" sz="1200" b="0"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dedicated</a:t>
            </a:r>
            <a:r>
              <a:rPr kumimoji="0" lang="en-AU" sz="1200" b="0" i="0" u="none" strike="noStrike" kern="1200" cap="none" spc="7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briefing</a:t>
            </a:r>
            <a:r>
              <a:rPr kumimoji="0" lang="en-AU" sz="1200" b="0" i="0" u="none" strike="noStrike" kern="1200" cap="none" spc="7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with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ADAPT</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analyst</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to</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help</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validate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your</a:t>
            </a:r>
            <a:r>
              <a:rPr kumimoji="0" lang="en-AU" sz="1200" b="0"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strategies.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6" name="object 6"/>
          <p:cNvSpPr txBox="1"/>
          <p:nvPr/>
        </p:nvSpPr>
        <p:spPr>
          <a:xfrm>
            <a:off x="4852250" y="1825582"/>
            <a:ext cx="2148205" cy="1029064"/>
          </a:xfrm>
          <a:prstGeom prst="rect">
            <a:avLst/>
          </a:prstGeom>
        </p:spPr>
        <p:txBody>
          <a:bodyPr vert="horz" wrap="square" lIns="0" tIns="31750" rIns="0" bIns="0" rtlCol="0">
            <a:spAutoFit/>
          </a:bodyPr>
          <a:lstStyle/>
          <a:p>
            <a:pPr marL="12700" marR="5080" lvl="0" indent="0" algn="l" defTabSz="914400" rtl="0" eaLnBrk="1" fontAlgn="auto" latinLnBrk="0" hangingPunct="1">
              <a:lnSpc>
                <a:spcPct val="133200"/>
              </a:lnSpc>
              <a:spcBef>
                <a:spcPts val="25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Market</a:t>
            </a:r>
            <a:r>
              <a:rPr kumimoji="0" lang="en-AU" sz="1400" b="1"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Trend</a:t>
            </a:r>
            <a:r>
              <a:rPr kumimoji="0" lang="en-AU" sz="1400" b="1"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Reports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Access</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a</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library</a:t>
            </a:r>
            <a:r>
              <a:rPr kumimoji="0" lang="en-AU" sz="1200" b="0" i="0" u="none" strike="noStrike" kern="1200" cap="none" spc="3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of</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fact-</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based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actionable</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insights,</a:t>
            </a:r>
            <a:r>
              <a:rPr kumimoji="0" lang="en-AU" sz="1200" b="0"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deep</a:t>
            </a:r>
            <a:r>
              <a:rPr kumimoji="0" lang="en-AU" sz="1200" b="0"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dives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on</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ANZ</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business</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&amp;</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IT</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trends.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7" name="object 7"/>
          <p:cNvSpPr txBox="1"/>
          <p:nvPr/>
        </p:nvSpPr>
        <p:spPr>
          <a:xfrm>
            <a:off x="945305" y="5164835"/>
            <a:ext cx="2710180" cy="1227455"/>
          </a:xfrm>
          <a:prstGeom prst="rect">
            <a:avLst/>
          </a:prstGeom>
        </p:spPr>
        <p:txBody>
          <a:bodyPr vert="horz" wrap="square" lIns="0" tIns="12700" rIns="0" bIns="0" rtlCol="0">
            <a:spAutoFit/>
          </a:bodyPr>
          <a:lstStyle/>
          <a:p>
            <a:pPr marL="12700" marR="1149350"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Premier</a:t>
            </a:r>
            <a:r>
              <a:rPr kumimoji="0" lang="en-AU" sz="1400" b="1"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Executive Community</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1700"/>
              </a:lnSpc>
              <a:spcBef>
                <a:spcPts val="175"/>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Unlock</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access</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to</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our</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exclusive</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network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of</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Australia’s</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leading</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technology</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and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business</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executives.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8" name="object 8"/>
          <p:cNvSpPr txBox="1"/>
          <p:nvPr/>
        </p:nvSpPr>
        <p:spPr>
          <a:xfrm>
            <a:off x="4852250" y="5164835"/>
            <a:ext cx="2667000" cy="1227455"/>
          </a:xfrm>
          <a:prstGeom prst="rect">
            <a:avLst/>
          </a:prstGeom>
        </p:spPr>
        <p:txBody>
          <a:bodyPr vert="horz" wrap="square" lIns="0" tIns="12700" rIns="0" bIns="0" rtlCol="0">
            <a:spAutoFit/>
          </a:bodyPr>
          <a:lstStyle/>
          <a:p>
            <a:pPr marL="12700" marR="272415"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Dedicated</a:t>
            </a:r>
            <a:r>
              <a:rPr kumimoji="0" lang="en-AU" sz="1400" b="1"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Account</a:t>
            </a:r>
            <a:r>
              <a:rPr kumimoji="0" lang="en-AU" sz="1400" b="1"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Manager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&amp;</a:t>
            </a:r>
            <a:r>
              <a:rPr kumimoji="0" lang="en-AU" sz="1400" b="1"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Impact</a:t>
            </a:r>
            <a:r>
              <a:rPr kumimoji="0" lang="en-AU" sz="1400" b="1" i="0" u="none" strike="noStrike" kern="1200" cap="none" spc="-6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Assessments</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just" defTabSz="914400" rtl="0" eaLnBrk="1" fontAlgn="auto" latinLnBrk="0" hangingPunct="1">
              <a:lnSpc>
                <a:spcPct val="131700"/>
              </a:lnSpc>
              <a:spcBef>
                <a:spcPts val="175"/>
              </a:spcBef>
              <a:spcAft>
                <a:spcPts val="0"/>
              </a:spcAft>
              <a:buClrTx/>
              <a:buSzTx/>
              <a:buFontTx/>
              <a:buNone/>
              <a:tabLst/>
              <a:defRPr/>
            </a:pP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Your</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Account</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Manager</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will</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ensure</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you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and</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your</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team</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are getting</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the</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most</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out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of</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your</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subscription.</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9" name="object 9"/>
          <p:cNvSpPr txBox="1"/>
          <p:nvPr/>
        </p:nvSpPr>
        <p:spPr>
          <a:xfrm>
            <a:off x="945305" y="1900427"/>
            <a:ext cx="2847975" cy="1005205"/>
          </a:xfrm>
          <a:prstGeom prst="rect">
            <a:avLst/>
          </a:prstGeom>
        </p:spPr>
        <p:txBody>
          <a:bodyPr vert="horz" wrap="square" lIns="0" tIns="12700" rIns="0" bIns="0" rtlCol="0">
            <a:spAutoFit/>
          </a:bodyPr>
          <a:lstStyle/>
          <a:p>
            <a:pPr marL="12700" marR="1093470"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Community</a:t>
            </a:r>
            <a:r>
              <a:rPr kumimoji="0" lang="en-AU" sz="1400" b="1"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400" b="1"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Case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Studies</a:t>
            </a:r>
            <a:r>
              <a:rPr kumimoji="0" lang="en-AU" sz="1400" b="1" i="0" u="none" strike="noStrike" kern="1200" cap="none" spc="-3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&amp;</a:t>
            </a:r>
            <a:r>
              <a:rPr kumimoji="0" lang="en-AU" sz="1400" b="1"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Interviews</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1700"/>
              </a:lnSpc>
              <a:spcBef>
                <a:spcPts val="320"/>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Case studies</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detailing</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the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successes</a:t>
            </a:r>
            <a:r>
              <a:rPr kumimoji="0" lang="en-AU" sz="1200" b="0" i="0" u="none" strike="noStrike" kern="1200" cap="none" spc="50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and</a:t>
            </a:r>
            <a:r>
              <a:rPr kumimoji="0" lang="en-AU" sz="1200" b="0"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challenges</a:t>
            </a:r>
            <a:r>
              <a:rPr kumimoji="0" lang="en-AU" sz="1200" b="0"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of</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projects</a:t>
            </a:r>
            <a:r>
              <a:rPr kumimoji="0" lang="en-AU" sz="1200" b="0"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and</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initiatives.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10" name="object 10"/>
          <p:cNvSpPr txBox="1"/>
          <p:nvPr/>
        </p:nvSpPr>
        <p:spPr>
          <a:xfrm>
            <a:off x="945305" y="3543300"/>
            <a:ext cx="2774950" cy="993140"/>
          </a:xfrm>
          <a:prstGeom prst="rect">
            <a:avLst/>
          </a:prstGeom>
        </p:spPr>
        <p:txBody>
          <a:bodyPr vert="horz" wrap="square" lIns="0" tIns="12700" rIns="0" bIns="0" rtlCol="0">
            <a:spAutoFit/>
          </a:bodyPr>
          <a:lstStyle/>
          <a:p>
            <a:pPr marL="12700" marR="1464310"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Downloadable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Data</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&amp;</a:t>
            </a:r>
            <a:r>
              <a:rPr kumimoji="0" lang="en-AU" sz="1400" b="1"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Insights</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3300"/>
              </a:lnSpc>
              <a:spcBef>
                <a:spcPts val="175"/>
              </a:spcBef>
              <a:spcAft>
                <a:spcPts val="0"/>
              </a:spcAft>
              <a:buClrTx/>
              <a:buSzTx/>
              <a:buFontTx/>
              <a:buNone/>
              <a:tabLst/>
              <a:defRPr/>
            </a:pP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Elevate</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your</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business</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cases</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with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downloadable</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market</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and</a:t>
            </a:r>
            <a:r>
              <a:rPr kumimoji="0" lang="en-AU" sz="1200" b="0" i="0" u="none" strike="noStrike" kern="1200" cap="none" spc="3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industry</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data.</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11" name="object 11"/>
          <p:cNvSpPr txBox="1"/>
          <p:nvPr/>
        </p:nvSpPr>
        <p:spPr>
          <a:xfrm>
            <a:off x="4852250" y="3543300"/>
            <a:ext cx="3020695" cy="993140"/>
          </a:xfrm>
          <a:prstGeom prst="rect">
            <a:avLst/>
          </a:prstGeom>
        </p:spPr>
        <p:txBody>
          <a:bodyPr vert="horz" wrap="square" lIns="0" tIns="12700" rIns="0" bIns="0" rtlCol="0">
            <a:spAutoFit/>
          </a:bodyPr>
          <a:lstStyle/>
          <a:p>
            <a:pPr marL="12700" marR="1699260"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Industry</a:t>
            </a:r>
            <a:r>
              <a:rPr kumimoji="0" lang="en-AU" sz="1400" b="1"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Expert Presentations</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3300"/>
              </a:lnSpc>
              <a:spcBef>
                <a:spcPts val="175"/>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Watch keynotes</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or read</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distilled</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1-page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executive</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summaries</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from</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our</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Edge</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Events.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12" name="object 12"/>
          <p:cNvSpPr txBox="1"/>
          <p:nvPr/>
        </p:nvSpPr>
        <p:spPr>
          <a:xfrm>
            <a:off x="9245866" y="6590467"/>
            <a:ext cx="2788285" cy="159018"/>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AU" sz="950" b="0" i="1" u="none" strike="noStrike" kern="1200" cap="none" spc="-25" normalizeH="0" baseline="0" noProof="0">
                <a:ln>
                  <a:noFill/>
                </a:ln>
                <a:solidFill>
                  <a:srgbClr val="3B3838"/>
                </a:solidFill>
                <a:effectLst/>
                <a:uLnTx/>
                <a:uFillTx/>
                <a:latin typeface="Arial"/>
                <a:ea typeface="+mn-ea"/>
                <a:cs typeface="Arial"/>
              </a:rPr>
              <a:t>*Inclusions</a:t>
            </a:r>
            <a:r>
              <a:rPr kumimoji="0" lang="en-AU" sz="950" b="0" i="1" u="none" strike="noStrike" kern="1200" cap="none" spc="-5" normalizeH="0" baseline="0" noProof="0">
                <a:ln>
                  <a:noFill/>
                </a:ln>
                <a:solidFill>
                  <a:srgbClr val="3B3838"/>
                </a:solidFill>
                <a:effectLst/>
                <a:uLnTx/>
                <a:uFillTx/>
                <a:latin typeface="Arial"/>
                <a:ea typeface="+mn-ea"/>
                <a:cs typeface="Arial"/>
              </a:rPr>
              <a:t> </a:t>
            </a:r>
            <a:r>
              <a:rPr kumimoji="0" lang="en-AU" sz="950" b="0" i="1" u="none" strike="noStrike" kern="1200" cap="none" spc="-40" normalizeH="0" baseline="0" noProof="0">
                <a:ln>
                  <a:noFill/>
                </a:ln>
                <a:solidFill>
                  <a:srgbClr val="3B3838"/>
                </a:solidFill>
                <a:effectLst/>
                <a:uLnTx/>
                <a:uFillTx/>
                <a:latin typeface="Arial"/>
                <a:ea typeface="+mn-ea"/>
                <a:cs typeface="Arial"/>
              </a:rPr>
              <a:t>may</a:t>
            </a:r>
            <a:r>
              <a:rPr kumimoji="0" lang="en-AU" sz="950" b="0" i="1" u="none" strike="noStrike" kern="1200" cap="none" spc="-5" normalizeH="0" baseline="0" noProof="0">
                <a:ln>
                  <a:noFill/>
                </a:ln>
                <a:solidFill>
                  <a:srgbClr val="3B3838"/>
                </a:solidFill>
                <a:effectLst/>
                <a:uLnTx/>
                <a:uFillTx/>
                <a:latin typeface="Arial"/>
                <a:ea typeface="+mn-ea"/>
                <a:cs typeface="Arial"/>
              </a:rPr>
              <a:t> </a:t>
            </a:r>
            <a:r>
              <a:rPr kumimoji="0" lang="en-AU" sz="950" b="0" i="1" u="none" strike="noStrike" kern="1200" cap="none" spc="-25" normalizeH="0" baseline="0" noProof="0">
                <a:ln>
                  <a:noFill/>
                </a:ln>
                <a:solidFill>
                  <a:srgbClr val="3B3838"/>
                </a:solidFill>
                <a:effectLst/>
                <a:uLnTx/>
                <a:uFillTx/>
                <a:latin typeface="Arial"/>
                <a:ea typeface="+mn-ea"/>
                <a:cs typeface="Arial"/>
              </a:rPr>
              <a:t>vary</a:t>
            </a:r>
            <a:r>
              <a:rPr kumimoji="0" lang="en-AU" sz="950" b="0" i="1" u="none" strike="noStrike" kern="1200" cap="none" spc="-5" normalizeH="0" baseline="0" noProof="0">
                <a:ln>
                  <a:noFill/>
                </a:ln>
                <a:solidFill>
                  <a:srgbClr val="3B3838"/>
                </a:solidFill>
                <a:effectLst/>
                <a:uLnTx/>
                <a:uFillTx/>
                <a:latin typeface="Arial"/>
                <a:ea typeface="+mn-ea"/>
                <a:cs typeface="Arial"/>
              </a:rPr>
              <a:t> </a:t>
            </a:r>
            <a:r>
              <a:rPr kumimoji="0" lang="en-AU" sz="950" b="0" i="1" u="none" strike="noStrike" kern="1200" cap="none" spc="-10" normalizeH="0" baseline="0" noProof="0">
                <a:ln>
                  <a:noFill/>
                </a:ln>
                <a:solidFill>
                  <a:srgbClr val="3B3838"/>
                </a:solidFill>
                <a:effectLst/>
                <a:uLnTx/>
                <a:uFillTx/>
                <a:latin typeface="Arial"/>
                <a:ea typeface="+mn-ea"/>
                <a:cs typeface="Arial"/>
              </a:rPr>
              <a:t>depending</a:t>
            </a:r>
            <a:r>
              <a:rPr kumimoji="0" lang="en-AU" sz="950" b="0" i="1" u="none" strike="noStrike" kern="1200" cap="none" spc="-5" normalizeH="0" baseline="0" noProof="0">
                <a:ln>
                  <a:noFill/>
                </a:ln>
                <a:solidFill>
                  <a:srgbClr val="3B3838"/>
                </a:solidFill>
                <a:effectLst/>
                <a:uLnTx/>
                <a:uFillTx/>
                <a:latin typeface="Arial"/>
                <a:ea typeface="+mn-ea"/>
                <a:cs typeface="Arial"/>
              </a:rPr>
              <a:t> </a:t>
            </a:r>
            <a:r>
              <a:rPr kumimoji="0" lang="en-AU" sz="950" b="0" i="1" u="none" strike="noStrike" kern="1200" cap="none" spc="-20" normalizeH="0" baseline="0" noProof="0">
                <a:ln>
                  <a:noFill/>
                </a:ln>
                <a:solidFill>
                  <a:srgbClr val="3B3838"/>
                </a:solidFill>
                <a:effectLst/>
                <a:uLnTx/>
                <a:uFillTx/>
                <a:latin typeface="Arial"/>
                <a:ea typeface="+mn-ea"/>
                <a:cs typeface="Arial"/>
              </a:rPr>
              <a:t>on</a:t>
            </a:r>
            <a:r>
              <a:rPr kumimoji="0" lang="en-AU" sz="950" b="0" i="1" u="none" strike="noStrike" kern="1200" cap="none" spc="0" normalizeH="0" baseline="0" noProof="0">
                <a:ln>
                  <a:noFill/>
                </a:ln>
                <a:solidFill>
                  <a:srgbClr val="3B3838"/>
                </a:solidFill>
                <a:effectLst/>
                <a:uLnTx/>
                <a:uFillTx/>
                <a:latin typeface="Arial"/>
                <a:ea typeface="+mn-ea"/>
                <a:cs typeface="Arial"/>
              </a:rPr>
              <a:t> </a:t>
            </a:r>
            <a:r>
              <a:rPr kumimoji="0" lang="en-AU" sz="950" b="0" i="1" u="none" strike="noStrike" kern="1200" cap="none" spc="-20" normalizeH="0" baseline="0" noProof="0">
                <a:ln>
                  <a:noFill/>
                </a:ln>
                <a:solidFill>
                  <a:srgbClr val="3B3838"/>
                </a:solidFill>
                <a:effectLst/>
                <a:uLnTx/>
                <a:uFillTx/>
                <a:latin typeface="Arial"/>
                <a:ea typeface="+mn-ea"/>
                <a:cs typeface="Arial"/>
              </a:rPr>
              <a:t>subscription</a:t>
            </a:r>
            <a:r>
              <a:rPr kumimoji="0" lang="en-AU" sz="950" b="0" i="1" u="none" strike="noStrike" kern="1200" cap="none" spc="-5" normalizeH="0" baseline="0" noProof="0">
                <a:ln>
                  <a:noFill/>
                </a:ln>
                <a:solidFill>
                  <a:srgbClr val="3B3838"/>
                </a:solidFill>
                <a:effectLst/>
                <a:uLnTx/>
                <a:uFillTx/>
                <a:latin typeface="Arial"/>
                <a:ea typeface="+mn-ea"/>
                <a:cs typeface="Arial"/>
              </a:rPr>
              <a:t> </a:t>
            </a:r>
            <a:r>
              <a:rPr kumimoji="0" lang="en-AU" sz="950" b="0" i="1" u="none" strike="noStrike" kern="1200" cap="none" spc="-10" normalizeH="0" baseline="0" noProof="0">
                <a:ln>
                  <a:noFill/>
                </a:ln>
                <a:solidFill>
                  <a:srgbClr val="3B3838"/>
                </a:solidFill>
                <a:effectLst/>
                <a:uLnTx/>
                <a:uFillTx/>
                <a:latin typeface="Arial"/>
                <a:ea typeface="+mn-ea"/>
                <a:cs typeface="Arial"/>
              </a:rPr>
              <a:t>level.</a:t>
            </a:r>
            <a:endParaRPr kumimoji="0" lang="en-AU" sz="950" b="0" i="0" u="none" strike="noStrike" kern="1200" cap="none" spc="0" normalizeH="0" baseline="0" noProof="0">
              <a:ln>
                <a:noFill/>
              </a:ln>
              <a:solidFill>
                <a:prstClr val="black"/>
              </a:solidFill>
              <a:effectLst/>
              <a:uLnTx/>
              <a:uFillTx/>
              <a:latin typeface="Arial"/>
              <a:ea typeface="+mn-ea"/>
              <a:cs typeface="Arial"/>
            </a:endParaRPr>
          </a:p>
        </p:txBody>
      </p:sp>
      <p:grpSp>
        <p:nvGrpSpPr>
          <p:cNvPr id="13" name="object 13"/>
          <p:cNvGrpSpPr/>
          <p:nvPr/>
        </p:nvGrpSpPr>
        <p:grpSpPr>
          <a:xfrm>
            <a:off x="656730" y="1947100"/>
            <a:ext cx="8185150" cy="180340"/>
            <a:chOff x="656730" y="1947100"/>
            <a:chExt cx="8185150" cy="180340"/>
          </a:xfrm>
        </p:grpSpPr>
        <p:pic>
          <p:nvPicPr>
            <p:cNvPr id="14" name="object 14"/>
            <p:cNvPicPr/>
            <p:nvPr/>
          </p:nvPicPr>
          <p:blipFill>
            <a:blip r:embed="rId7" cstate="print"/>
            <a:stretch>
              <a:fillRect/>
            </a:stretch>
          </p:blipFill>
          <p:spPr>
            <a:xfrm>
              <a:off x="656730" y="1947100"/>
              <a:ext cx="179999" cy="179997"/>
            </a:xfrm>
            <a:prstGeom prst="rect">
              <a:avLst/>
            </a:prstGeom>
          </p:spPr>
        </p:pic>
        <p:pic>
          <p:nvPicPr>
            <p:cNvPr id="15" name="object 15"/>
            <p:cNvPicPr/>
            <p:nvPr/>
          </p:nvPicPr>
          <p:blipFill>
            <a:blip r:embed="rId8" cstate="print"/>
            <a:stretch>
              <a:fillRect/>
            </a:stretch>
          </p:blipFill>
          <p:spPr>
            <a:xfrm>
              <a:off x="701040" y="1990344"/>
              <a:ext cx="94487" cy="94487"/>
            </a:xfrm>
            <a:prstGeom prst="rect">
              <a:avLst/>
            </a:prstGeom>
          </p:spPr>
        </p:pic>
        <p:pic>
          <p:nvPicPr>
            <p:cNvPr id="16" name="object 16"/>
            <p:cNvPicPr/>
            <p:nvPr/>
          </p:nvPicPr>
          <p:blipFill>
            <a:blip r:embed="rId7" cstate="print"/>
            <a:stretch>
              <a:fillRect/>
            </a:stretch>
          </p:blipFill>
          <p:spPr>
            <a:xfrm>
              <a:off x="4567643" y="1947100"/>
              <a:ext cx="180009" cy="179997"/>
            </a:xfrm>
            <a:prstGeom prst="rect">
              <a:avLst/>
            </a:prstGeom>
          </p:spPr>
        </p:pic>
        <p:pic>
          <p:nvPicPr>
            <p:cNvPr id="17" name="object 17"/>
            <p:cNvPicPr/>
            <p:nvPr/>
          </p:nvPicPr>
          <p:blipFill>
            <a:blip r:embed="rId9" cstate="print"/>
            <a:stretch>
              <a:fillRect/>
            </a:stretch>
          </p:blipFill>
          <p:spPr>
            <a:xfrm>
              <a:off x="4611624" y="1990344"/>
              <a:ext cx="94487" cy="94487"/>
            </a:xfrm>
            <a:prstGeom prst="rect">
              <a:avLst/>
            </a:prstGeom>
          </p:spPr>
        </p:pic>
        <p:pic>
          <p:nvPicPr>
            <p:cNvPr id="18" name="object 18"/>
            <p:cNvPicPr/>
            <p:nvPr/>
          </p:nvPicPr>
          <p:blipFill>
            <a:blip r:embed="rId10" cstate="print"/>
            <a:stretch>
              <a:fillRect/>
            </a:stretch>
          </p:blipFill>
          <p:spPr>
            <a:xfrm>
              <a:off x="8661691" y="1947100"/>
              <a:ext cx="179997" cy="179997"/>
            </a:xfrm>
            <a:prstGeom prst="rect">
              <a:avLst/>
            </a:prstGeom>
          </p:spPr>
        </p:pic>
        <p:pic>
          <p:nvPicPr>
            <p:cNvPr id="19" name="object 19"/>
            <p:cNvPicPr/>
            <p:nvPr/>
          </p:nvPicPr>
          <p:blipFill>
            <a:blip r:embed="rId11" cstate="print"/>
            <a:stretch>
              <a:fillRect/>
            </a:stretch>
          </p:blipFill>
          <p:spPr>
            <a:xfrm>
              <a:off x="8705087" y="1990344"/>
              <a:ext cx="94488" cy="94487"/>
            </a:xfrm>
            <a:prstGeom prst="rect">
              <a:avLst/>
            </a:prstGeom>
          </p:spPr>
        </p:pic>
      </p:grpSp>
      <p:grpSp>
        <p:nvGrpSpPr>
          <p:cNvPr id="20" name="object 20"/>
          <p:cNvGrpSpPr/>
          <p:nvPr/>
        </p:nvGrpSpPr>
        <p:grpSpPr>
          <a:xfrm>
            <a:off x="656730" y="3595674"/>
            <a:ext cx="180340" cy="180340"/>
            <a:chOff x="656730" y="3595674"/>
            <a:chExt cx="180340" cy="180340"/>
          </a:xfrm>
        </p:grpSpPr>
        <p:pic>
          <p:nvPicPr>
            <p:cNvPr id="21" name="object 21"/>
            <p:cNvPicPr/>
            <p:nvPr/>
          </p:nvPicPr>
          <p:blipFill>
            <a:blip r:embed="rId12" cstate="print"/>
            <a:stretch>
              <a:fillRect/>
            </a:stretch>
          </p:blipFill>
          <p:spPr>
            <a:xfrm>
              <a:off x="656730" y="3595674"/>
              <a:ext cx="179999" cy="179997"/>
            </a:xfrm>
            <a:prstGeom prst="rect">
              <a:avLst/>
            </a:prstGeom>
          </p:spPr>
        </p:pic>
        <p:pic>
          <p:nvPicPr>
            <p:cNvPr id="22" name="object 22"/>
            <p:cNvPicPr/>
            <p:nvPr/>
          </p:nvPicPr>
          <p:blipFill>
            <a:blip r:embed="rId13" cstate="print"/>
            <a:stretch>
              <a:fillRect/>
            </a:stretch>
          </p:blipFill>
          <p:spPr>
            <a:xfrm>
              <a:off x="701040" y="3639311"/>
              <a:ext cx="94487" cy="94487"/>
            </a:xfrm>
            <a:prstGeom prst="rect">
              <a:avLst/>
            </a:prstGeom>
          </p:spPr>
        </p:pic>
      </p:grpSp>
      <p:grpSp>
        <p:nvGrpSpPr>
          <p:cNvPr id="23" name="object 23"/>
          <p:cNvGrpSpPr/>
          <p:nvPr/>
        </p:nvGrpSpPr>
        <p:grpSpPr>
          <a:xfrm>
            <a:off x="656730" y="5205095"/>
            <a:ext cx="180340" cy="180340"/>
            <a:chOff x="656730" y="5205095"/>
            <a:chExt cx="180340" cy="180340"/>
          </a:xfrm>
        </p:grpSpPr>
        <p:pic>
          <p:nvPicPr>
            <p:cNvPr id="24" name="object 24"/>
            <p:cNvPicPr/>
            <p:nvPr/>
          </p:nvPicPr>
          <p:blipFill>
            <a:blip r:embed="rId7" cstate="print"/>
            <a:stretch>
              <a:fillRect/>
            </a:stretch>
          </p:blipFill>
          <p:spPr>
            <a:xfrm>
              <a:off x="656730" y="5205095"/>
              <a:ext cx="179999" cy="179997"/>
            </a:xfrm>
            <a:prstGeom prst="rect">
              <a:avLst/>
            </a:prstGeom>
          </p:spPr>
        </p:pic>
        <p:pic>
          <p:nvPicPr>
            <p:cNvPr id="25" name="object 25"/>
            <p:cNvPicPr/>
            <p:nvPr/>
          </p:nvPicPr>
          <p:blipFill>
            <a:blip r:embed="rId14" cstate="print"/>
            <a:stretch>
              <a:fillRect/>
            </a:stretch>
          </p:blipFill>
          <p:spPr>
            <a:xfrm>
              <a:off x="701040" y="5248656"/>
              <a:ext cx="94487" cy="94487"/>
            </a:xfrm>
            <a:prstGeom prst="rect">
              <a:avLst/>
            </a:prstGeom>
          </p:spPr>
        </p:pic>
      </p:grpSp>
      <p:sp>
        <p:nvSpPr>
          <p:cNvPr id="26" name="object 26"/>
          <p:cNvSpPr/>
          <p:nvPr/>
        </p:nvSpPr>
        <p:spPr>
          <a:xfrm>
            <a:off x="-6" y="3269208"/>
            <a:ext cx="12192635" cy="0"/>
          </a:xfrm>
          <a:custGeom>
            <a:avLst/>
            <a:gdLst/>
            <a:ahLst/>
            <a:cxnLst/>
            <a:rect l="l" t="t" r="r" b="b"/>
            <a:pathLst>
              <a:path w="12192635">
                <a:moveTo>
                  <a:pt x="12192006" y="0"/>
                </a:moveTo>
                <a:lnTo>
                  <a:pt x="0" y="1"/>
                </a:lnTo>
              </a:path>
            </a:pathLst>
          </a:custGeom>
          <a:ln w="6350">
            <a:solidFill>
              <a:srgbClr val="D0CEC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object 27"/>
          <p:cNvSpPr/>
          <p:nvPr/>
        </p:nvSpPr>
        <p:spPr>
          <a:xfrm>
            <a:off x="-6" y="4861115"/>
            <a:ext cx="12192635" cy="0"/>
          </a:xfrm>
          <a:custGeom>
            <a:avLst/>
            <a:gdLst/>
            <a:ahLst/>
            <a:cxnLst/>
            <a:rect l="l" t="t" r="r" b="b"/>
            <a:pathLst>
              <a:path w="12192635">
                <a:moveTo>
                  <a:pt x="12192006" y="0"/>
                </a:moveTo>
                <a:lnTo>
                  <a:pt x="0" y="1"/>
                </a:lnTo>
              </a:path>
            </a:pathLst>
          </a:custGeom>
          <a:ln w="6350">
            <a:solidFill>
              <a:srgbClr val="D0CEC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8" name="object 28"/>
          <p:cNvGrpSpPr/>
          <p:nvPr/>
        </p:nvGrpSpPr>
        <p:grpSpPr>
          <a:xfrm>
            <a:off x="4567644" y="3595674"/>
            <a:ext cx="180340" cy="180340"/>
            <a:chOff x="4567644" y="3595674"/>
            <a:chExt cx="180340" cy="180340"/>
          </a:xfrm>
        </p:grpSpPr>
        <p:pic>
          <p:nvPicPr>
            <p:cNvPr id="29" name="object 29"/>
            <p:cNvPicPr/>
            <p:nvPr/>
          </p:nvPicPr>
          <p:blipFill>
            <a:blip r:embed="rId12" cstate="print"/>
            <a:stretch>
              <a:fillRect/>
            </a:stretch>
          </p:blipFill>
          <p:spPr>
            <a:xfrm>
              <a:off x="4567644" y="3595674"/>
              <a:ext cx="180009" cy="179997"/>
            </a:xfrm>
            <a:prstGeom prst="rect">
              <a:avLst/>
            </a:prstGeom>
          </p:spPr>
        </p:pic>
        <p:pic>
          <p:nvPicPr>
            <p:cNvPr id="30" name="object 30"/>
            <p:cNvPicPr/>
            <p:nvPr/>
          </p:nvPicPr>
          <p:blipFill>
            <a:blip r:embed="rId15" cstate="print"/>
            <a:stretch>
              <a:fillRect/>
            </a:stretch>
          </p:blipFill>
          <p:spPr>
            <a:xfrm>
              <a:off x="4611624" y="3639311"/>
              <a:ext cx="94487" cy="94487"/>
            </a:xfrm>
            <a:prstGeom prst="rect">
              <a:avLst/>
            </a:prstGeom>
          </p:spPr>
        </p:pic>
      </p:grpSp>
      <p:grpSp>
        <p:nvGrpSpPr>
          <p:cNvPr id="31" name="object 31"/>
          <p:cNvGrpSpPr/>
          <p:nvPr/>
        </p:nvGrpSpPr>
        <p:grpSpPr>
          <a:xfrm>
            <a:off x="4567644" y="5205095"/>
            <a:ext cx="180340" cy="180340"/>
            <a:chOff x="4567644" y="5205095"/>
            <a:chExt cx="180340" cy="180340"/>
          </a:xfrm>
        </p:grpSpPr>
        <p:pic>
          <p:nvPicPr>
            <p:cNvPr id="32" name="object 32"/>
            <p:cNvPicPr/>
            <p:nvPr/>
          </p:nvPicPr>
          <p:blipFill>
            <a:blip r:embed="rId7" cstate="print"/>
            <a:stretch>
              <a:fillRect/>
            </a:stretch>
          </p:blipFill>
          <p:spPr>
            <a:xfrm>
              <a:off x="4567644" y="5205095"/>
              <a:ext cx="180009" cy="179997"/>
            </a:xfrm>
            <a:prstGeom prst="rect">
              <a:avLst/>
            </a:prstGeom>
          </p:spPr>
        </p:pic>
        <p:pic>
          <p:nvPicPr>
            <p:cNvPr id="33" name="object 33"/>
            <p:cNvPicPr/>
            <p:nvPr/>
          </p:nvPicPr>
          <p:blipFill>
            <a:blip r:embed="rId16" cstate="print"/>
            <a:stretch>
              <a:fillRect/>
            </a:stretch>
          </p:blipFill>
          <p:spPr>
            <a:xfrm>
              <a:off x="4611624" y="5248656"/>
              <a:ext cx="94487" cy="94487"/>
            </a:xfrm>
            <a:prstGeom prst="rect">
              <a:avLst/>
            </a:prstGeom>
          </p:spPr>
        </p:pic>
      </p:grpSp>
      <p:grpSp>
        <p:nvGrpSpPr>
          <p:cNvPr id="34" name="object 34"/>
          <p:cNvGrpSpPr/>
          <p:nvPr/>
        </p:nvGrpSpPr>
        <p:grpSpPr>
          <a:xfrm>
            <a:off x="8661692" y="3595674"/>
            <a:ext cx="180340" cy="180340"/>
            <a:chOff x="8661692" y="3595674"/>
            <a:chExt cx="180340" cy="180340"/>
          </a:xfrm>
        </p:grpSpPr>
        <p:pic>
          <p:nvPicPr>
            <p:cNvPr id="35" name="object 35"/>
            <p:cNvPicPr/>
            <p:nvPr/>
          </p:nvPicPr>
          <p:blipFill>
            <a:blip r:embed="rId17" cstate="print"/>
            <a:stretch>
              <a:fillRect/>
            </a:stretch>
          </p:blipFill>
          <p:spPr>
            <a:xfrm>
              <a:off x="8661692" y="3595674"/>
              <a:ext cx="179997" cy="179997"/>
            </a:xfrm>
            <a:prstGeom prst="rect">
              <a:avLst/>
            </a:prstGeom>
          </p:spPr>
        </p:pic>
        <p:pic>
          <p:nvPicPr>
            <p:cNvPr id="36" name="object 36"/>
            <p:cNvPicPr/>
            <p:nvPr/>
          </p:nvPicPr>
          <p:blipFill>
            <a:blip r:embed="rId18" cstate="print"/>
            <a:stretch>
              <a:fillRect/>
            </a:stretch>
          </p:blipFill>
          <p:spPr>
            <a:xfrm>
              <a:off x="8705088" y="3639311"/>
              <a:ext cx="94488" cy="94487"/>
            </a:xfrm>
            <a:prstGeom prst="rect">
              <a:avLst/>
            </a:prstGeom>
          </p:spPr>
        </p:pic>
      </p:grpSp>
      <p:grpSp>
        <p:nvGrpSpPr>
          <p:cNvPr id="37" name="object 37"/>
          <p:cNvGrpSpPr/>
          <p:nvPr/>
        </p:nvGrpSpPr>
        <p:grpSpPr>
          <a:xfrm>
            <a:off x="8661692" y="5205095"/>
            <a:ext cx="180340" cy="180340"/>
            <a:chOff x="8661692" y="5205095"/>
            <a:chExt cx="180340" cy="180340"/>
          </a:xfrm>
        </p:grpSpPr>
        <p:pic>
          <p:nvPicPr>
            <p:cNvPr id="38" name="object 38"/>
            <p:cNvPicPr/>
            <p:nvPr/>
          </p:nvPicPr>
          <p:blipFill>
            <a:blip r:embed="rId10" cstate="print"/>
            <a:stretch>
              <a:fillRect/>
            </a:stretch>
          </p:blipFill>
          <p:spPr>
            <a:xfrm>
              <a:off x="8661692" y="5205095"/>
              <a:ext cx="179997" cy="179997"/>
            </a:xfrm>
            <a:prstGeom prst="rect">
              <a:avLst/>
            </a:prstGeom>
          </p:spPr>
        </p:pic>
        <p:pic>
          <p:nvPicPr>
            <p:cNvPr id="39" name="object 39"/>
            <p:cNvPicPr/>
            <p:nvPr/>
          </p:nvPicPr>
          <p:blipFill>
            <a:blip r:embed="rId19" cstate="print"/>
            <a:stretch>
              <a:fillRect/>
            </a:stretch>
          </p:blipFill>
          <p:spPr>
            <a:xfrm>
              <a:off x="8705088" y="5248656"/>
              <a:ext cx="94488" cy="94487"/>
            </a:xfrm>
            <a:prstGeom prst="rect">
              <a:avLst/>
            </a:prstGeom>
          </p:spPr>
        </p:pic>
      </p:grpSp>
      <p:sp>
        <p:nvSpPr>
          <p:cNvPr id="40" name="object 40"/>
          <p:cNvSpPr txBox="1"/>
          <p:nvPr/>
        </p:nvSpPr>
        <p:spPr>
          <a:xfrm>
            <a:off x="2187016" y="795244"/>
            <a:ext cx="8032115" cy="470000"/>
          </a:xfrm>
          <a:prstGeom prst="rect">
            <a:avLst/>
          </a:prstGeom>
        </p:spPr>
        <p:txBody>
          <a:bodyPr vert="horz" wrap="square" lIns="0" tIns="12065" rIns="0" bIns="0" rtlCol="0">
            <a:spAutoFit/>
          </a:bodyPr>
          <a:lstStyle/>
          <a:p>
            <a:pPr marL="12700" marR="5080" lvl="0" indent="20955" algn="l" defTabSz="914400" rtl="0" eaLnBrk="1" fontAlgn="auto" latinLnBrk="0" hangingPunct="1">
              <a:lnSpc>
                <a:spcPct val="137400"/>
              </a:lnSpc>
              <a:spcBef>
                <a:spcPts val="95"/>
              </a:spcBef>
              <a:spcAft>
                <a:spcPts val="0"/>
              </a:spcAft>
              <a:buClrTx/>
              <a:buSzTx/>
              <a:buFontTx/>
              <a:buNone/>
              <a:tabLst/>
              <a:defRPr/>
            </a:pP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Members</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of</a:t>
            </a:r>
            <a:r>
              <a:rPr kumimoji="0" lang="en-AU" sz="1150" b="0" i="0" u="none" strike="noStrike" kern="1200" cap="none" spc="15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ADAPT’s</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Research</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&amp;</a:t>
            </a:r>
            <a:r>
              <a:rPr kumimoji="0" lang="en-AU" sz="1150" b="0" i="0" u="none" strike="noStrike" kern="1200" cap="none" spc="14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Advisory</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platform</a:t>
            </a:r>
            <a:r>
              <a:rPr kumimoji="0" lang="en-AU" sz="1150" b="0" i="0" u="none" strike="noStrike" kern="1200" cap="none" spc="14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have</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access</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to</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an</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entire</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suite</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of</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market</a:t>
            </a:r>
            <a:r>
              <a:rPr kumimoji="0" lang="en-AU" sz="1150" b="0" i="0" u="none" strike="noStrike" kern="1200" cap="none" spc="15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leading</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content,</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1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insights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and</a:t>
            </a:r>
            <a:r>
              <a:rPr kumimoji="0" lang="en-AU" sz="1150" b="0" i="0" u="none" strike="noStrike" kern="1200" cap="none" spc="14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resources</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to</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help</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you</a:t>
            </a:r>
            <a:r>
              <a:rPr kumimoji="0" lang="en-AU" sz="1150" b="0" i="0" u="none" strike="noStrike" kern="1200" cap="none" spc="13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execute</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in</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your</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role.</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For</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any</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assistance</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contact</a:t>
            </a:r>
            <a:r>
              <a:rPr kumimoji="0" lang="en-AU" sz="1150" b="0" i="0" u="none" strike="noStrike" kern="1200" cap="none" spc="14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your</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Account</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Manager</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in</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the</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help</a:t>
            </a:r>
            <a:r>
              <a:rPr kumimoji="0" lang="en-AU" sz="1150" b="0" i="0" u="none" strike="noStrike" kern="1200" cap="none" spc="14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1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section.</a:t>
            </a:r>
            <a:endParaRPr kumimoji="0" lang="en-AU" sz="115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44" name="object 2">
            <a:extLst>
              <a:ext uri="{FF2B5EF4-FFF2-40B4-BE49-F238E27FC236}">
                <a16:creationId xmlns:a16="http://schemas.microsoft.com/office/drawing/2014/main" id="{30E5ECB8-6EEE-4295-31E5-1B91C1A61DF0}"/>
              </a:ext>
            </a:extLst>
          </p:cNvPr>
          <p:cNvSpPr txBox="1">
            <a:spLocks/>
          </p:cNvSpPr>
          <p:nvPr/>
        </p:nvSpPr>
        <p:spPr>
          <a:xfrm>
            <a:off x="3395268" y="334771"/>
            <a:ext cx="5401462" cy="391159"/>
          </a:xfrm>
          <a:prstGeom prst="rect">
            <a:avLst/>
          </a:prstGeom>
        </p:spPr>
        <p:txBody>
          <a:bodyPr vert="horz" wrap="square" lIns="0" tIns="12700" rIns="0" bIns="0" rtlCol="0">
            <a:spAutoFit/>
          </a:bodyPr>
          <a:lstStyle>
            <a:lvl1pPr>
              <a:defRPr sz="2400" b="1" i="0">
                <a:solidFill>
                  <a:schemeClr val="bg1"/>
                </a:solidFill>
                <a:latin typeface="Arial"/>
                <a:ea typeface="+mj-ea"/>
                <a:cs typeface="Arial"/>
              </a:defRPr>
            </a:lvl1pPr>
          </a:lstStyle>
          <a:p>
            <a:pPr marL="12700">
              <a:spcBef>
                <a:spcPts val="100"/>
              </a:spcBef>
            </a:pPr>
            <a:r>
              <a:rPr lang="en-AU" kern="0" noProof="0">
                <a:latin typeface="Helvetica" panose="020B0604020202020204" pitchFamily="34" charset="0"/>
                <a:cs typeface="Helvetica" panose="020B0604020202020204" pitchFamily="34" charset="0"/>
              </a:rPr>
              <a:t>Additional</a:t>
            </a:r>
            <a:r>
              <a:rPr lang="en-AU" kern="0" spc="-20" noProof="0">
                <a:latin typeface="Helvetica" panose="020B0604020202020204" pitchFamily="34" charset="0"/>
                <a:cs typeface="Helvetica" panose="020B0604020202020204" pitchFamily="34" charset="0"/>
              </a:rPr>
              <a:t> </a:t>
            </a:r>
            <a:r>
              <a:rPr lang="en-AU" kern="0" noProof="0">
                <a:latin typeface="Helvetica" panose="020B0604020202020204" pitchFamily="34" charset="0"/>
                <a:cs typeface="Helvetica" panose="020B0604020202020204" pitchFamily="34" charset="0"/>
              </a:rPr>
              <a:t>resources</a:t>
            </a:r>
            <a:r>
              <a:rPr lang="en-AU" kern="0" spc="-15" noProof="0">
                <a:latin typeface="Helvetica" panose="020B0604020202020204" pitchFamily="34" charset="0"/>
                <a:cs typeface="Helvetica" panose="020B0604020202020204" pitchFamily="34" charset="0"/>
              </a:rPr>
              <a:t> </a:t>
            </a:r>
            <a:r>
              <a:rPr lang="en-AU" kern="0" noProof="0">
                <a:latin typeface="Helvetica" panose="020B0604020202020204" pitchFamily="34" charset="0"/>
                <a:cs typeface="Helvetica" panose="020B0604020202020204" pitchFamily="34" charset="0"/>
              </a:rPr>
              <a:t>you</a:t>
            </a:r>
            <a:r>
              <a:rPr lang="en-AU" kern="0" spc="-20" noProof="0">
                <a:latin typeface="Helvetica" panose="020B0604020202020204" pitchFamily="34" charset="0"/>
                <a:cs typeface="Helvetica" panose="020B0604020202020204" pitchFamily="34" charset="0"/>
              </a:rPr>
              <a:t> </a:t>
            </a:r>
            <a:r>
              <a:rPr lang="en-AU" kern="0" noProof="0">
                <a:latin typeface="Helvetica" panose="020B0604020202020204" pitchFamily="34" charset="0"/>
                <a:cs typeface="Helvetica" panose="020B0604020202020204" pitchFamily="34" charset="0"/>
              </a:rPr>
              <a:t>can</a:t>
            </a:r>
            <a:r>
              <a:rPr lang="en-AU" kern="0" spc="-20" noProof="0">
                <a:latin typeface="Helvetica" panose="020B0604020202020204" pitchFamily="34" charset="0"/>
                <a:cs typeface="Helvetica" panose="020B0604020202020204" pitchFamily="34" charset="0"/>
              </a:rPr>
              <a:t> </a:t>
            </a:r>
            <a:r>
              <a:rPr lang="en-AU" kern="0" spc="-10" noProof="0">
                <a:latin typeface="Helvetica" panose="020B0604020202020204" pitchFamily="34" charset="0"/>
                <a:cs typeface="Helvetica" panose="020B0604020202020204" pitchFamily="34" charset="0"/>
              </a:rPr>
              <a:t>access</a:t>
            </a:r>
          </a:p>
        </p:txBody>
      </p:sp>
    </p:spTree>
    <p:extLst>
      <p:ext uri="{BB962C8B-B14F-4D97-AF65-F5344CB8AC3E}">
        <p14:creationId xmlns:p14="http://schemas.microsoft.com/office/powerpoint/2010/main" val="2043221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60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Sector Analysis Slide Master">
  <a:themeElements>
    <a:clrScheme name="ADAPT Color">
      <a:dk1>
        <a:sysClr val="windowText" lastClr="000000"/>
      </a:dk1>
      <a:lt1>
        <a:sysClr val="window" lastClr="FFFFFF"/>
      </a:lt1>
      <a:dk2>
        <a:srgbClr val="0A0A0A"/>
      </a:dk2>
      <a:lt2>
        <a:srgbClr val="E8E8E8"/>
      </a:lt2>
      <a:accent1>
        <a:srgbClr val="E7534F"/>
      </a:accent1>
      <a:accent2>
        <a:srgbClr val="F5BAB9"/>
      </a:accent2>
      <a:accent3>
        <a:srgbClr val="FADDDC"/>
      </a:accent3>
      <a:accent4>
        <a:srgbClr val="595959"/>
      </a:accent4>
      <a:accent5>
        <a:srgbClr val="A6A6A6"/>
      </a:accent5>
      <a:accent6>
        <a:srgbClr val="E1E1E1"/>
      </a:accent6>
      <a:hlink>
        <a:srgbClr val="E7534F"/>
      </a:hlink>
      <a:folHlink>
        <a:srgbClr val="0A0A0A"/>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Sector Analysis Slide Master">
  <a:themeElements>
    <a:clrScheme name="ADAPT Color">
      <a:dk1>
        <a:sysClr val="windowText" lastClr="000000"/>
      </a:dk1>
      <a:lt1>
        <a:sysClr val="window" lastClr="FFFFFF"/>
      </a:lt1>
      <a:dk2>
        <a:srgbClr val="0A0A0A"/>
      </a:dk2>
      <a:lt2>
        <a:srgbClr val="E8E8E8"/>
      </a:lt2>
      <a:accent1>
        <a:srgbClr val="E7534F"/>
      </a:accent1>
      <a:accent2>
        <a:srgbClr val="F5BAB9"/>
      </a:accent2>
      <a:accent3>
        <a:srgbClr val="FADDDC"/>
      </a:accent3>
      <a:accent4>
        <a:srgbClr val="595959"/>
      </a:accent4>
      <a:accent5>
        <a:srgbClr val="A6A6A6"/>
      </a:accent5>
      <a:accent6>
        <a:srgbClr val="E1E1E1"/>
      </a:accent6>
      <a:hlink>
        <a:srgbClr val="E7534F"/>
      </a:hlink>
      <a:folHlink>
        <a:srgbClr val="0A0A0A"/>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DE58A3E-82BE-4CE8-884B-BB2D4B567243}">
  <we:reference id="WA200010001" version="1.0.0.1" store="Omex" storeType="OMEX"/>
  <we:alternateReferences>
    <we:reference id="WA200010001" version="1.0.0.1" store="WA200010001" storeType="OMEX"/>
  </we:alternateReferences>
  <we:properties>
    <we:property name="claude.fileId" value="&quot;29bf3618-d8b6-4720-830c-32434c4e65ca&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earchTerms xmlns="507dee17-6aae-496b-8a1e-0f1e47f95f1a" xsi:nil="true"/>
    <Keychallenges xmlns="507dee17-6aae-496b-8a1e-0f1e47f95f1a" xsi:nil="true"/>
    <Indsutry xmlns="507dee17-6aae-496b-8a1e-0f1e47f95f1a" xsi:nil="true"/>
    <year xmlns="507dee17-6aae-496b-8a1e-0f1e47f95f1a" xsi:nil="true"/>
    <TaxCatchAll xmlns="6b548529-d317-4b85-942f-248fe0d44d93" xsi:nil="true"/>
    <lcf76f155ced4ddcb4097134ff3c332f xmlns="507dee17-6aae-496b-8a1e-0f1e47f95f1a">
      <Terms xmlns="http://schemas.microsoft.com/office/infopath/2007/PartnerControls"/>
    </lcf76f155ced4ddcb4097134ff3c332f>
    <SharedWithUsers xmlns="6b548529-d317-4b85-942f-248fe0d44d93">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3F0E2E35C7FC547A4E113B88C746E98" ma:contentTypeVersion="22" ma:contentTypeDescription="Create a new document." ma:contentTypeScope="" ma:versionID="c1d2ca7c30a2f176d2c050a78bd7db1f">
  <xsd:schema xmlns:xsd="http://www.w3.org/2001/XMLSchema" xmlns:xs="http://www.w3.org/2001/XMLSchema" xmlns:p="http://schemas.microsoft.com/office/2006/metadata/properties" xmlns:ns2="6b548529-d317-4b85-942f-248fe0d44d93" xmlns:ns3="507dee17-6aae-496b-8a1e-0f1e47f95f1a" targetNamespace="http://schemas.microsoft.com/office/2006/metadata/properties" ma:root="true" ma:fieldsID="d9803f41bfd62143365b8c2bb6701a09" ns2:_="" ns3:_="">
    <xsd:import namespace="6b548529-d317-4b85-942f-248fe0d44d93"/>
    <xsd:import namespace="507dee17-6aae-496b-8a1e-0f1e47f95f1a"/>
    <xsd:element name="properties">
      <xsd:complexType>
        <xsd:sequence>
          <xsd:element name="documentManagement">
            <xsd:complexType>
              <xsd:all>
                <xsd:element ref="ns2:SharedWithUsers" minOccurs="0"/>
                <xsd:element ref="ns2:SharedWithDetails" minOccurs="0"/>
                <xsd:element ref="ns3:SearchTerms"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GenerationTime" minOccurs="0"/>
                <xsd:element ref="ns3:MediaServiceEventHashCode" minOccurs="0"/>
                <xsd:element ref="ns3:MediaServiceOCR" minOccurs="0"/>
                <xsd:element ref="ns3:MediaLengthInSeconds" minOccurs="0"/>
                <xsd:element ref="ns3:Keychallenges" minOccurs="0"/>
                <xsd:element ref="ns3:Indsutry" minOccurs="0"/>
                <xsd:element ref="ns3:year"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548529-d317-4b85-942f-248fe0d44d9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f485b663-2aff-4673-a82a-b12cb1024c9d}" ma:internalName="TaxCatchAll" ma:showField="CatchAllData" ma:web="6b548529-d317-4b85-942f-248fe0d44d9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07dee17-6aae-496b-8a1e-0f1e47f95f1a" elementFormDefault="qualified">
    <xsd:import namespace="http://schemas.microsoft.com/office/2006/documentManagement/types"/>
    <xsd:import namespace="http://schemas.microsoft.com/office/infopath/2007/PartnerControls"/>
    <xsd:element name="SearchTerms" ma:index="10" nillable="true" ma:displayName="Search Terms" ma:format="Dropdown" ma:internalName="SearchTerms">
      <xsd:simpleType>
        <xsd:restriction base="dms:Text">
          <xsd:maxLength value="255"/>
        </xsd:restriction>
      </xsd:simple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Keychallenges" ma:index="20" nillable="true" ma:displayName="Key challenges" ma:format="Dropdown" ma:internalName="Keychallenges">
      <xsd:simpleType>
        <xsd:restriction base="dms:Note">
          <xsd:maxLength value="255"/>
        </xsd:restriction>
      </xsd:simpleType>
    </xsd:element>
    <xsd:element name="Indsutry" ma:index="21" nillable="true" ma:displayName="Indsutry" ma:format="Dropdown" ma:internalName="Indsutry">
      <xsd:complexType>
        <xsd:complexContent>
          <xsd:extension base="dms:MultiChoice">
            <xsd:sequence>
              <xsd:element name="Value" maxOccurs="unbounded" minOccurs="0" nillable="true">
                <xsd:simpleType>
                  <xsd:restriction base="dms:Choice">
                    <xsd:enumeration value="Retailing"/>
                    <xsd:enumeration value="Education"/>
                    <xsd:enumeration value="Government"/>
                  </xsd:restriction>
                </xsd:simpleType>
              </xsd:element>
            </xsd:sequence>
          </xsd:extension>
        </xsd:complexContent>
      </xsd:complexType>
    </xsd:element>
    <xsd:element name="year" ma:index="22" nillable="true" ma:displayName="year" ma:format="Dropdown" ma:internalName="year">
      <xsd:simpleType>
        <xsd:restriction base="dms:Choice">
          <xsd:enumeration value="2020"/>
          <xsd:enumeration value="2021"/>
          <xsd:enumeration value="Choice 3"/>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15abc23-978a-4c3a-9ac6-7569edd9917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3E56D1C-D1D3-4A92-9009-384247BFDC21}">
  <ds:schemaRefs>
    <ds:schemaRef ds:uri="http://schemas.microsoft.com/sharepoint/v3/contenttype/forms"/>
  </ds:schemaRefs>
</ds:datastoreItem>
</file>

<file path=customXml/itemProps2.xml><?xml version="1.0" encoding="utf-8"?>
<ds:datastoreItem xmlns:ds="http://schemas.openxmlformats.org/officeDocument/2006/customXml" ds:itemID="{50E8EB12-63A9-4124-9D0A-8FD8F792EEF4}">
  <ds:schemaRefs>
    <ds:schemaRef ds:uri="507dee17-6aae-496b-8a1e-0f1e47f95f1a"/>
    <ds:schemaRef ds:uri="6b548529-d317-4b85-942f-248fe0d44d9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C6CAE67-D532-479F-8145-A3D9CFD5FCD1}">
  <ds:schemaRefs>
    <ds:schemaRef ds:uri="507dee17-6aae-496b-8a1e-0f1e47f95f1a"/>
    <ds:schemaRef ds:uri="6b548529-d317-4b85-942f-248fe0d44d9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a0f027e4-a701-4a83-ae24-810f60db4cf3}" enabled="0" method="" siteId="{a0f027e4-a701-4a83-ae24-810f60db4cf3}" removed="1"/>
</clbl:labelList>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21</Slides>
  <Notes>10</Notes>
  <HiddenSlides>0</HiddenSlides>
  <ScaleCrop>false</ScaleCrop>
  <HeadingPairs>
    <vt:vector size="4" baseType="variant">
      <vt:variant>
        <vt:lpstr>Theme</vt:lpstr>
      </vt:variant>
      <vt:variant>
        <vt:i4>2</vt:i4>
      </vt:variant>
      <vt:variant>
        <vt:lpstr>Slide Titles</vt:lpstr>
      </vt:variant>
      <vt:variant>
        <vt:i4>21</vt:i4>
      </vt:variant>
    </vt:vector>
  </HeadingPairs>
  <TitlesOfParts>
    <vt:vector size="23" baseType="lpstr">
      <vt:lpstr>1_Sector Analysis Slide Master</vt:lpstr>
      <vt:lpstr>Sector Analysis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Francis Olivier Roble</dc:creator>
  <cp:revision>2</cp:revision>
  <dcterms:created xsi:type="dcterms:W3CDTF">2025-05-08T04:40:18Z</dcterms:created>
  <dcterms:modified xsi:type="dcterms:W3CDTF">2026-09-28T06:51:34Z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0x01010003F0E2E35C7FC547A4E113B88C746E98</vt:lpwstr>
  </property>
  <property fmtid="{D5CDD505-2E9C-101B-9397-08002B2CF9AE}" pid="3" name="MediaServiceImageTags">
    <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