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3" r:id="rId4"/>
  </p:sldMasterIdLst>
  <p:notesMasterIdLst>
    <p:notesMasterId r:id="rId28"/>
  </p:notesMasterIdLst>
  <p:sldIdLst>
    <p:sldId id="257" r:id="rId5"/>
    <p:sldId id="258" r:id="rId6"/>
    <p:sldId id="259" r:id="rId7"/>
    <p:sldId id="2147376946" r:id="rId8"/>
    <p:sldId id="2147376944" r:id="rId9"/>
    <p:sldId id="2147376936" r:id="rId10"/>
    <p:sldId id="2147376938" r:id="rId11"/>
    <p:sldId id="260" r:id="rId12"/>
    <p:sldId id="2147376291" r:id="rId13"/>
    <p:sldId id="2147376941" r:id="rId14"/>
    <p:sldId id="394" r:id="rId15"/>
    <p:sldId id="2147376945" r:id="rId16"/>
    <p:sldId id="2147376292" r:id="rId17"/>
    <p:sldId id="2147376289" r:id="rId18"/>
    <p:sldId id="2147376937" r:id="rId19"/>
    <p:sldId id="2147376290" r:id="rId20"/>
    <p:sldId id="294" r:id="rId21"/>
    <p:sldId id="262" r:id="rId22"/>
    <p:sldId id="263" r:id="rId23"/>
    <p:sldId id="2147376933" r:id="rId24"/>
    <p:sldId id="264" r:id="rId25"/>
    <p:sldId id="265" r:id="rId26"/>
    <p:sldId id="266"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8FF026B-0093-C3A2-E8B8-B4BBF1138074}" name="Patricia Allen" initials="PA" userId="S::patricia.allen@adapt.com.au::346380ed-8562-4683-9b3e-72fe32eb1059" providerId="AD"/>
  <p188:author id="{25D60E8F-3DB1-0003-431D-544A202B8747}" name="Joey Meynink" initials="JM" userId="S::Joey.Meynink@adapt.com.au::0ead0471-7558-405f-9664-306bc0d51699" providerId="AD"/>
  <p188:author id="{F7D5FB91-EB2D-5B2D-3D63-9493A5115B83}" name="Honey Mari Gay" initials="HG" userId="S::Honey.Gay@adapt.com.au::0a0b5314-a49b-40b7-81a9-6a081b853566" providerId="AD"/>
  <p188:author id="{015B58BF-E943-BCE4-9F88-6CBD504AA462}" name="Byron Connolly" initials="BC" userId="S::Byron.Connolly@adapt.com.au::40d50a91-c53d-4684-87b4-108a0ecccc60" providerId="AD"/>
  <p188:author id="{35B74EDA-D041-11EF-D3DF-62916A12BAA7}" name="Maricris Santilles" initials="MS" userId="S::Maricris.Santilles@adapt.com.au::7b436d3d-65a3-481f-8565-8b0e2e2362f1" providerId="AD"/>
  <p188:author id="{9F08F4DC-2822-8A69-8CD9-383FED73C290}" name="Honey Mari Gay" initials="HG" userId="S::Honey.Gay@adapt.com.au::7c742808-f04d-4bad-b3ab-55b3219eceb2" providerId="AD"/>
  <p188:author id="{1AF504E0-1E9B-2D86-8FF5-15DF4FF0C0C3}" name="Byron Connolly" initials="BC" userId="S::byron.connolly@adapt.com.au::40d50a91-c53d-4684-87b4-108a0ecccc60" providerId="AD"/>
  <p188:author id="{223E8AE4-EAE1-E290-D5D2-F800C1B8D50E}" name="Francis Olivier" initials="" userId="S::francis.olivier@adapt.com.au::36be19e6-b354-43ca-844b-80a3dd3a80a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CE8E8"/>
    <a:srgbClr val="FEF8F8"/>
    <a:srgbClr val="F2F2F2"/>
    <a:srgbClr val="FCE9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1" d="100"/>
          <a:sy n="61" d="100"/>
        </p:scale>
        <p:origin x="996"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cris Santilles" userId="7b436d3d-65a3-481f-8565-8b0e2e2362f1" providerId="ADAL" clId="{4A40FC3A-AF50-4FF3-B259-8332894A9377}"/>
    <pc:docChg chg="undo custSel addSld delSld modSld sldOrd delMainMaster modMainMaster">
      <pc:chgData name="Maricris Santilles" userId="7b436d3d-65a3-481f-8565-8b0e2e2362f1" providerId="ADAL" clId="{4A40FC3A-AF50-4FF3-B259-8332894A9377}" dt="2025-08-14T23:08:22.686" v="1192" actId="478"/>
      <pc:docMkLst>
        <pc:docMk/>
      </pc:docMkLst>
      <pc:sldChg chg="delSp modSp mod modClrScheme chgLayout">
        <pc:chgData name="Maricris Santilles" userId="7b436d3d-65a3-481f-8565-8b0e2e2362f1" providerId="ADAL" clId="{4A40FC3A-AF50-4FF3-B259-8332894A9377}" dt="2025-08-14T22:40:28.704" v="848" actId="478"/>
        <pc:sldMkLst>
          <pc:docMk/>
          <pc:sldMk cId="2719204495" sldId="257"/>
        </pc:sldMkLst>
        <pc:spChg chg="mod">
          <ac:chgData name="Maricris Santilles" userId="7b436d3d-65a3-481f-8565-8b0e2e2362f1" providerId="ADAL" clId="{4A40FC3A-AF50-4FF3-B259-8332894A9377}" dt="2025-08-14T05:51:07.806" v="60" actId="14100"/>
          <ac:spMkLst>
            <pc:docMk/>
            <pc:sldMk cId="2719204495" sldId="257"/>
            <ac:spMk id="3" creationId="{D972D360-9D04-9285-6D17-065580BDDD42}"/>
          </ac:spMkLst>
        </pc:spChg>
      </pc:sldChg>
      <pc:sldChg chg="delSp modSp mod modClrScheme chgLayout">
        <pc:chgData name="Maricris Santilles" userId="7b436d3d-65a3-481f-8565-8b0e2e2362f1" providerId="ADAL" clId="{4A40FC3A-AF50-4FF3-B259-8332894A9377}" dt="2025-08-14T22:55:40.718" v="1099" actId="1035"/>
        <pc:sldMkLst>
          <pc:docMk/>
          <pc:sldMk cId="1669507485" sldId="258"/>
        </pc:sldMkLst>
        <pc:spChg chg="mod">
          <ac:chgData name="Maricris Santilles" userId="7b436d3d-65a3-481f-8565-8b0e2e2362f1" providerId="ADAL" clId="{4A40FC3A-AF50-4FF3-B259-8332894A9377}" dt="2025-08-14T22:55:34.203" v="1097" actId="2711"/>
          <ac:spMkLst>
            <pc:docMk/>
            <pc:sldMk cId="1669507485" sldId="258"/>
            <ac:spMk id="3" creationId="{FCDB4BEB-E898-C416-1F0D-8AA44DED8E6F}"/>
          </ac:spMkLst>
        </pc:spChg>
        <pc:spChg chg="mod">
          <ac:chgData name="Maricris Santilles" userId="7b436d3d-65a3-481f-8565-8b0e2e2362f1" providerId="ADAL" clId="{4A40FC3A-AF50-4FF3-B259-8332894A9377}" dt="2025-08-14T22:55:40.718" v="1099" actId="1035"/>
          <ac:spMkLst>
            <pc:docMk/>
            <pc:sldMk cId="1669507485" sldId="258"/>
            <ac:spMk id="4" creationId="{686A975B-FF5C-3D7F-1FA7-B6720A20A049}"/>
          </ac:spMkLst>
        </pc:spChg>
        <pc:spChg chg="mod">
          <ac:chgData name="Maricris Santilles" userId="7b436d3d-65a3-481f-8565-8b0e2e2362f1" providerId="ADAL" clId="{4A40FC3A-AF50-4FF3-B259-8332894A9377}" dt="2025-08-14T22:55:34.203" v="1097" actId="2711"/>
          <ac:spMkLst>
            <pc:docMk/>
            <pc:sldMk cId="1669507485" sldId="258"/>
            <ac:spMk id="6" creationId="{24C42335-3FD8-4EDA-2E5C-1E6001BA24EF}"/>
          </ac:spMkLst>
        </pc:spChg>
        <pc:spChg chg="mod">
          <ac:chgData name="Maricris Santilles" userId="7b436d3d-65a3-481f-8565-8b0e2e2362f1" providerId="ADAL" clId="{4A40FC3A-AF50-4FF3-B259-8332894A9377}" dt="2025-08-14T22:55:34.203" v="1097" actId="2711"/>
          <ac:spMkLst>
            <pc:docMk/>
            <pc:sldMk cId="1669507485" sldId="258"/>
            <ac:spMk id="9" creationId="{4898A455-8484-C20E-25BE-0AEB1706CDD0}"/>
          </ac:spMkLst>
        </pc:spChg>
        <pc:grpChg chg="mod">
          <ac:chgData name="Maricris Santilles" userId="7b436d3d-65a3-481f-8565-8b0e2e2362f1" providerId="ADAL" clId="{4A40FC3A-AF50-4FF3-B259-8332894A9377}" dt="2025-08-14T22:52:00.580" v="988" actId="1035"/>
          <ac:grpSpMkLst>
            <pc:docMk/>
            <pc:sldMk cId="1669507485" sldId="258"/>
            <ac:grpSpMk id="2" creationId="{AA848627-DABB-AC47-DF8D-97A1B8C124AF}"/>
          </ac:grpSpMkLst>
        </pc:grpChg>
        <pc:cxnChg chg="mod">
          <ac:chgData name="Maricris Santilles" userId="7b436d3d-65a3-481f-8565-8b0e2e2362f1" providerId="ADAL" clId="{4A40FC3A-AF50-4FF3-B259-8332894A9377}" dt="2025-08-14T22:52:14.806" v="1002" actId="1038"/>
          <ac:cxnSpMkLst>
            <pc:docMk/>
            <pc:sldMk cId="1669507485" sldId="258"/>
            <ac:cxnSpMk id="7" creationId="{2ADEBE6F-5D02-53EE-8361-6BE34D1E7F6C}"/>
          </ac:cxnSpMkLst>
        </pc:cxnChg>
      </pc:sldChg>
      <pc:sldChg chg="addSp delSp modSp mod modClrScheme chgLayout">
        <pc:chgData name="Maricris Santilles" userId="7b436d3d-65a3-481f-8565-8b0e2e2362f1" providerId="ADAL" clId="{4A40FC3A-AF50-4FF3-B259-8332894A9377}" dt="2025-08-14T06:04:47.294" v="65" actId="1076"/>
        <pc:sldMkLst>
          <pc:docMk/>
          <pc:sldMk cId="4027026092" sldId="259"/>
        </pc:sldMkLst>
        <pc:spChg chg="mod">
          <ac:chgData name="Maricris Santilles" userId="7b436d3d-65a3-481f-8565-8b0e2e2362f1" providerId="ADAL" clId="{4A40FC3A-AF50-4FF3-B259-8332894A9377}" dt="2025-08-14T06:04:47.294" v="65" actId="1076"/>
          <ac:spMkLst>
            <pc:docMk/>
            <pc:sldMk cId="4027026092" sldId="259"/>
            <ac:spMk id="3" creationId="{9B325D4A-D2B2-976F-5C5F-71BAF9841A6D}"/>
          </ac:spMkLst>
        </pc:spChg>
        <pc:picChg chg="add del">
          <ac:chgData name="Maricris Santilles" userId="7b436d3d-65a3-481f-8565-8b0e2e2362f1" providerId="ADAL" clId="{4A40FC3A-AF50-4FF3-B259-8332894A9377}" dt="2025-08-14T05:40:41.634" v="3" actId="478"/>
          <ac:picMkLst>
            <pc:docMk/>
            <pc:sldMk cId="4027026092" sldId="259"/>
            <ac:picMk id="2" creationId="{F61DC331-1358-C416-F7A9-FFE6DA5F5005}"/>
          </ac:picMkLst>
        </pc:picChg>
      </pc:sldChg>
      <pc:sldChg chg="addSp delSp modSp mod modClrScheme chgLayout">
        <pc:chgData name="Maricris Santilles" userId="7b436d3d-65a3-481f-8565-8b0e2e2362f1" providerId="ADAL" clId="{4A40FC3A-AF50-4FF3-B259-8332894A9377}" dt="2025-08-14T22:55:26.502" v="1096" actId="2711"/>
        <pc:sldMkLst>
          <pc:docMk/>
          <pc:sldMk cId="2674591841" sldId="260"/>
        </pc:sldMkLst>
        <pc:spChg chg="mod">
          <ac:chgData name="Maricris Santilles" userId="7b436d3d-65a3-481f-8565-8b0e2e2362f1" providerId="ADAL" clId="{4A40FC3A-AF50-4FF3-B259-8332894A9377}" dt="2025-08-14T22:55:26.502" v="1096" actId="2711"/>
          <ac:spMkLst>
            <pc:docMk/>
            <pc:sldMk cId="2674591841" sldId="260"/>
            <ac:spMk id="3" creationId="{C5D686BD-39F9-303B-98F2-C22E135E8A76}"/>
          </ac:spMkLst>
        </pc:spChg>
        <pc:spChg chg="mod">
          <ac:chgData name="Maricris Santilles" userId="7b436d3d-65a3-481f-8565-8b0e2e2362f1" providerId="ADAL" clId="{4A40FC3A-AF50-4FF3-B259-8332894A9377}" dt="2025-08-14T22:55:26.502" v="1096" actId="2711"/>
          <ac:spMkLst>
            <pc:docMk/>
            <pc:sldMk cId="2674591841" sldId="260"/>
            <ac:spMk id="4" creationId="{9B846132-C1C7-BAB5-0A56-2B086628BA8B}"/>
          </ac:spMkLst>
        </pc:spChg>
        <pc:spChg chg="mod">
          <ac:chgData name="Maricris Santilles" userId="7b436d3d-65a3-481f-8565-8b0e2e2362f1" providerId="ADAL" clId="{4A40FC3A-AF50-4FF3-B259-8332894A9377}" dt="2025-08-14T22:55:26.502" v="1096" actId="2711"/>
          <ac:spMkLst>
            <pc:docMk/>
            <pc:sldMk cId="2674591841" sldId="260"/>
            <ac:spMk id="6" creationId="{E042625E-A8B1-BB30-2604-9DE4D0DA0543}"/>
          </ac:spMkLst>
        </pc:spChg>
        <pc:spChg chg="mod">
          <ac:chgData name="Maricris Santilles" userId="7b436d3d-65a3-481f-8565-8b0e2e2362f1" providerId="ADAL" clId="{4A40FC3A-AF50-4FF3-B259-8332894A9377}" dt="2025-08-14T22:55:26.502" v="1096" actId="2711"/>
          <ac:spMkLst>
            <pc:docMk/>
            <pc:sldMk cId="2674591841" sldId="260"/>
            <ac:spMk id="9" creationId="{BD573603-41D2-2DF3-ABE1-208074F81982}"/>
          </ac:spMkLst>
        </pc:spChg>
        <pc:grpChg chg="mod">
          <ac:chgData name="Maricris Santilles" userId="7b436d3d-65a3-481f-8565-8b0e2e2362f1" providerId="ADAL" clId="{4A40FC3A-AF50-4FF3-B259-8332894A9377}" dt="2025-08-14T22:49:52.692" v="932" actId="1076"/>
          <ac:grpSpMkLst>
            <pc:docMk/>
            <pc:sldMk cId="2674591841" sldId="260"/>
            <ac:grpSpMk id="2" creationId="{AC49B5A6-DEB9-7A52-19AA-5C676EF90BE9}"/>
          </ac:grpSpMkLst>
        </pc:grpChg>
        <pc:cxnChg chg="add mod">
          <ac:chgData name="Maricris Santilles" userId="7b436d3d-65a3-481f-8565-8b0e2e2362f1" providerId="ADAL" clId="{4A40FC3A-AF50-4FF3-B259-8332894A9377}" dt="2025-08-14T22:52:25.023" v="1021" actId="1037"/>
          <ac:cxnSpMkLst>
            <pc:docMk/>
            <pc:sldMk cId="2674591841" sldId="260"/>
            <ac:cxnSpMk id="5" creationId="{B25092C2-906F-2D08-578C-98FB50010247}"/>
          </ac:cxnSpMkLst>
        </pc:cxnChg>
      </pc:sldChg>
      <pc:sldChg chg="addSp delSp modSp mod modClrScheme chgLayout">
        <pc:chgData name="Maricris Santilles" userId="7b436d3d-65a3-481f-8565-8b0e2e2362f1" providerId="ADAL" clId="{4A40FC3A-AF50-4FF3-B259-8332894A9377}" dt="2025-08-14T23:07:23.574" v="1185" actId="478"/>
        <pc:sldMkLst>
          <pc:docMk/>
          <pc:sldMk cId="2375443088" sldId="262"/>
        </pc:sldMkLst>
        <pc:spChg chg="mod">
          <ac:chgData name="Maricris Santilles" userId="7b436d3d-65a3-481f-8565-8b0e2e2362f1" providerId="ADAL" clId="{4A40FC3A-AF50-4FF3-B259-8332894A9377}" dt="2025-08-14T05:49:27.364" v="39" actId="1038"/>
          <ac:spMkLst>
            <pc:docMk/>
            <pc:sldMk cId="2375443088" sldId="262"/>
            <ac:spMk id="3" creationId="{1DE49BFB-E3EB-C243-87B5-487BC7D0170B}"/>
          </ac:spMkLst>
        </pc:spChg>
        <pc:picChg chg="add mod">
          <ac:chgData name="Maricris Santilles" userId="7b436d3d-65a3-481f-8565-8b0e2e2362f1" providerId="ADAL" clId="{4A40FC3A-AF50-4FF3-B259-8332894A9377}" dt="2025-08-14T23:07:16.987" v="1184" actId="12788"/>
          <ac:picMkLst>
            <pc:docMk/>
            <pc:sldMk cId="2375443088" sldId="262"/>
            <ac:picMk id="7" creationId="{EBDD123B-65F8-1C15-123E-DF202A024B11}"/>
          </ac:picMkLst>
        </pc:picChg>
      </pc:sldChg>
      <pc:sldChg chg="delSp modSp mod modClrScheme chgLayout">
        <pc:chgData name="Maricris Santilles" userId="7b436d3d-65a3-481f-8565-8b0e2e2362f1" providerId="ADAL" clId="{4A40FC3A-AF50-4FF3-B259-8332894A9377}" dt="2025-08-14T22:54:04.288" v="1089" actId="478"/>
        <pc:sldMkLst>
          <pc:docMk/>
          <pc:sldMk cId="1570934918" sldId="263"/>
        </pc:sldMkLst>
        <pc:cxnChg chg="mod">
          <ac:chgData name="Maricris Santilles" userId="7b436d3d-65a3-481f-8565-8b0e2e2362f1" providerId="ADAL" clId="{4A40FC3A-AF50-4FF3-B259-8332894A9377}" dt="2025-08-14T22:52:46.638" v="1067" actId="1037"/>
          <ac:cxnSpMkLst>
            <pc:docMk/>
            <pc:sldMk cId="1570934918" sldId="263"/>
            <ac:cxnSpMk id="7" creationId="{2ADEBE6F-5D02-53EE-8361-6BE34D1E7F6C}"/>
          </ac:cxnSpMkLst>
        </pc:cxnChg>
      </pc:sldChg>
      <pc:sldChg chg="delSp mod modClrScheme chgLayout">
        <pc:chgData name="Maricris Santilles" userId="7b436d3d-65a3-481f-8565-8b0e2e2362f1" providerId="ADAL" clId="{4A40FC3A-AF50-4FF3-B259-8332894A9377}" dt="2025-08-14T22:54:05.996" v="1090" actId="478"/>
        <pc:sldMkLst>
          <pc:docMk/>
          <pc:sldMk cId="3133465777" sldId="264"/>
        </pc:sldMkLst>
      </pc:sldChg>
      <pc:sldChg chg="addSp delSp modSp mod modClrScheme chgLayout">
        <pc:chgData name="Maricris Santilles" userId="7b436d3d-65a3-481f-8565-8b0e2e2362f1" providerId="ADAL" clId="{4A40FC3A-AF50-4FF3-B259-8332894A9377}" dt="2025-08-14T05:50:13.520" v="49"/>
        <pc:sldMkLst>
          <pc:docMk/>
          <pc:sldMk cId="1485126707" sldId="265"/>
        </pc:sldMkLst>
        <pc:spChg chg="add mod">
          <ac:chgData name="Maricris Santilles" userId="7b436d3d-65a3-481f-8565-8b0e2e2362f1" providerId="ADAL" clId="{4A40FC3A-AF50-4FF3-B259-8332894A9377}" dt="2025-08-14T05:50:13.520" v="49"/>
          <ac:spMkLst>
            <pc:docMk/>
            <pc:sldMk cId="1485126707" sldId="265"/>
            <ac:spMk id="44" creationId="{BF1DA130-B962-BF46-FBC5-A59BD274B97F}"/>
          </ac:spMkLst>
        </pc:spChg>
      </pc:sldChg>
      <pc:sldChg chg="addSp modSp mod setBg modClrScheme chgLayout">
        <pc:chgData name="Maricris Santilles" userId="7b436d3d-65a3-481f-8565-8b0e2e2362f1" providerId="ADAL" clId="{4A40FC3A-AF50-4FF3-B259-8332894A9377}" dt="2025-08-14T05:50:39.278" v="53"/>
        <pc:sldMkLst>
          <pc:docMk/>
          <pc:sldMk cId="4272997926" sldId="266"/>
        </pc:sldMkLst>
        <pc:spChg chg="add mod">
          <ac:chgData name="Maricris Santilles" userId="7b436d3d-65a3-481f-8565-8b0e2e2362f1" providerId="ADAL" clId="{4A40FC3A-AF50-4FF3-B259-8332894A9377}" dt="2025-08-14T05:50:39.278" v="53"/>
          <ac:spMkLst>
            <pc:docMk/>
            <pc:sldMk cId="4272997926" sldId="266"/>
            <ac:spMk id="2" creationId="{CCA9F443-96DE-D3E0-9C36-5CE8EDDD205D}"/>
          </ac:spMkLst>
        </pc:spChg>
        <pc:spChg chg="add mod">
          <ac:chgData name="Maricris Santilles" userId="7b436d3d-65a3-481f-8565-8b0e2e2362f1" providerId="ADAL" clId="{4A40FC3A-AF50-4FF3-B259-8332894A9377}" dt="2025-08-14T05:50:39.278" v="53"/>
          <ac:spMkLst>
            <pc:docMk/>
            <pc:sldMk cId="4272997926" sldId="266"/>
            <ac:spMk id="3" creationId="{06467B62-9ADE-0C1E-2855-56348B37E39D}"/>
          </ac:spMkLst>
        </pc:spChg>
        <pc:spChg chg="add mod">
          <ac:chgData name="Maricris Santilles" userId="7b436d3d-65a3-481f-8565-8b0e2e2362f1" providerId="ADAL" clId="{4A40FC3A-AF50-4FF3-B259-8332894A9377}" dt="2025-08-14T05:50:39.278" v="53"/>
          <ac:spMkLst>
            <pc:docMk/>
            <pc:sldMk cId="4272997926" sldId="266"/>
            <ac:spMk id="4" creationId="{FD18FF6F-1F6A-AAD4-8C31-3BF0EDFA1A39}"/>
          </ac:spMkLst>
        </pc:spChg>
        <pc:spChg chg="add mod">
          <ac:chgData name="Maricris Santilles" userId="7b436d3d-65a3-481f-8565-8b0e2e2362f1" providerId="ADAL" clId="{4A40FC3A-AF50-4FF3-B259-8332894A9377}" dt="2025-08-14T05:50:39.278" v="53"/>
          <ac:spMkLst>
            <pc:docMk/>
            <pc:sldMk cId="4272997926" sldId="266"/>
            <ac:spMk id="5" creationId="{1C4D643E-D862-2675-A6B1-1E2916A82895}"/>
          </ac:spMkLst>
        </pc:spChg>
        <pc:picChg chg="add mod">
          <ac:chgData name="Maricris Santilles" userId="7b436d3d-65a3-481f-8565-8b0e2e2362f1" providerId="ADAL" clId="{4A40FC3A-AF50-4FF3-B259-8332894A9377}" dt="2025-08-14T05:50:39.278" v="53"/>
          <ac:picMkLst>
            <pc:docMk/>
            <pc:sldMk cId="4272997926" sldId="266"/>
            <ac:picMk id="6" creationId="{64B626E4-92F4-9346-1E81-EBA5D641E895}"/>
          </ac:picMkLst>
        </pc:picChg>
      </pc:sldChg>
      <pc:sldChg chg="delSp mod modClrScheme chgLayout">
        <pc:chgData name="Maricris Santilles" userId="7b436d3d-65a3-481f-8565-8b0e2e2362f1" providerId="ADAL" clId="{4A40FC3A-AF50-4FF3-B259-8332894A9377}" dt="2025-08-14T05:49:02.405" v="30" actId="478"/>
        <pc:sldMkLst>
          <pc:docMk/>
          <pc:sldMk cId="1478562945" sldId="294"/>
        </pc:sldMkLst>
      </pc:sldChg>
      <pc:sldChg chg="addSp delSp modSp mod modClrScheme chgLayout">
        <pc:chgData name="Maricris Santilles" userId="7b436d3d-65a3-481f-8565-8b0e2e2362f1" providerId="ADAL" clId="{4A40FC3A-AF50-4FF3-B259-8332894A9377}" dt="2025-08-14T23:07:50.923" v="1188" actId="478"/>
        <pc:sldMkLst>
          <pc:docMk/>
          <pc:sldMk cId="421540933" sldId="394"/>
        </pc:sldMkLst>
        <pc:spChg chg="mod">
          <ac:chgData name="Maricris Santilles" userId="7b436d3d-65a3-481f-8565-8b0e2e2362f1" providerId="ADAL" clId="{4A40FC3A-AF50-4FF3-B259-8332894A9377}" dt="2025-08-14T22:39:26.133" v="837" actId="1036"/>
          <ac:spMkLst>
            <pc:docMk/>
            <pc:sldMk cId="421540933" sldId="394"/>
            <ac:spMk id="4" creationId="{57C3C5D4-05C7-BD03-8353-BBBBF6B4D8AB}"/>
          </ac:spMkLst>
        </pc:spChg>
        <pc:picChg chg="add mod">
          <ac:chgData name="Maricris Santilles" userId="7b436d3d-65a3-481f-8565-8b0e2e2362f1" providerId="ADAL" clId="{4A40FC3A-AF50-4FF3-B259-8332894A9377}" dt="2025-08-14T23:05:33.442" v="1166" actId="1035"/>
          <ac:picMkLst>
            <pc:docMk/>
            <pc:sldMk cId="421540933" sldId="394"/>
            <ac:picMk id="10" creationId="{D543E781-9279-70CF-56CF-1FF54EAE9850}"/>
          </ac:picMkLst>
        </pc:picChg>
      </pc:sldChg>
      <pc:sldChg chg="delSp modSp mod modClrScheme chgLayout">
        <pc:chgData name="Maricris Santilles" userId="7b436d3d-65a3-481f-8565-8b0e2e2362f1" providerId="ADAL" clId="{4A40FC3A-AF50-4FF3-B259-8332894A9377}" dt="2025-08-14T05:48:48.124" v="25" actId="478"/>
        <pc:sldMkLst>
          <pc:docMk/>
          <pc:sldMk cId="173173696" sldId="2147376289"/>
        </pc:sldMkLst>
      </pc:sldChg>
      <pc:sldChg chg="addSp delSp modSp mod modClrScheme chgLayout">
        <pc:chgData name="Maricris Santilles" userId="7b436d3d-65a3-481f-8565-8b0e2e2362f1" providerId="ADAL" clId="{4A40FC3A-AF50-4FF3-B259-8332894A9377}" dt="2025-08-14T22:55:15.178" v="1094" actId="2711"/>
        <pc:sldMkLst>
          <pc:docMk/>
          <pc:sldMk cId="1308976336" sldId="2147376290"/>
        </pc:sldMkLst>
        <pc:spChg chg="mod">
          <ac:chgData name="Maricris Santilles" userId="7b436d3d-65a3-481f-8565-8b0e2e2362f1" providerId="ADAL" clId="{4A40FC3A-AF50-4FF3-B259-8332894A9377}" dt="2025-08-14T22:55:15.178" v="1094" actId="2711"/>
          <ac:spMkLst>
            <pc:docMk/>
            <pc:sldMk cId="1308976336" sldId="2147376290"/>
            <ac:spMk id="3" creationId="{18681147-8F14-4648-7BB2-18B6EFF28FA2}"/>
          </ac:spMkLst>
        </pc:spChg>
        <pc:spChg chg="mod">
          <ac:chgData name="Maricris Santilles" userId="7b436d3d-65a3-481f-8565-8b0e2e2362f1" providerId="ADAL" clId="{4A40FC3A-AF50-4FF3-B259-8332894A9377}" dt="2025-08-14T22:55:15.178" v="1094" actId="2711"/>
          <ac:spMkLst>
            <pc:docMk/>
            <pc:sldMk cId="1308976336" sldId="2147376290"/>
            <ac:spMk id="4" creationId="{CFFB049D-C1FF-6FA9-F26F-DAAA36D534C1}"/>
          </ac:spMkLst>
        </pc:spChg>
        <pc:spChg chg="mod">
          <ac:chgData name="Maricris Santilles" userId="7b436d3d-65a3-481f-8565-8b0e2e2362f1" providerId="ADAL" clId="{4A40FC3A-AF50-4FF3-B259-8332894A9377}" dt="2025-08-14T22:55:15.178" v="1094" actId="2711"/>
          <ac:spMkLst>
            <pc:docMk/>
            <pc:sldMk cId="1308976336" sldId="2147376290"/>
            <ac:spMk id="6" creationId="{E8887715-1771-5843-1EF8-8B4851F2DA08}"/>
          </ac:spMkLst>
        </pc:spChg>
        <pc:spChg chg="mod">
          <ac:chgData name="Maricris Santilles" userId="7b436d3d-65a3-481f-8565-8b0e2e2362f1" providerId="ADAL" clId="{4A40FC3A-AF50-4FF3-B259-8332894A9377}" dt="2025-08-14T22:55:15.178" v="1094" actId="2711"/>
          <ac:spMkLst>
            <pc:docMk/>
            <pc:sldMk cId="1308976336" sldId="2147376290"/>
            <ac:spMk id="9" creationId="{658D7E00-C9DB-45A1-CDA0-DA49AFF512D2}"/>
          </ac:spMkLst>
        </pc:spChg>
        <pc:grpChg chg="mod">
          <ac:chgData name="Maricris Santilles" userId="7b436d3d-65a3-481f-8565-8b0e2e2362f1" providerId="ADAL" clId="{4A40FC3A-AF50-4FF3-B259-8332894A9377}" dt="2025-08-14T22:53:38.590" v="1083" actId="1035"/>
          <ac:grpSpMkLst>
            <pc:docMk/>
            <pc:sldMk cId="1308976336" sldId="2147376290"/>
            <ac:grpSpMk id="2" creationId="{A6EED67F-5856-EAB4-B545-F2C433135E22}"/>
          </ac:grpSpMkLst>
        </pc:grpChg>
        <pc:cxnChg chg="add mod">
          <ac:chgData name="Maricris Santilles" userId="7b436d3d-65a3-481f-8565-8b0e2e2362f1" providerId="ADAL" clId="{4A40FC3A-AF50-4FF3-B259-8332894A9377}" dt="2025-08-14T22:52:40.837" v="1065" actId="1037"/>
          <ac:cxnSpMkLst>
            <pc:docMk/>
            <pc:sldMk cId="1308976336" sldId="2147376290"/>
            <ac:cxnSpMk id="5" creationId="{18E95FB2-EE4A-3B25-9147-8E1CFF047A27}"/>
          </ac:cxnSpMkLst>
        </pc:cxnChg>
      </pc:sldChg>
      <pc:sldChg chg="delSp mod modClrScheme chgLayout">
        <pc:chgData name="Maricris Santilles" userId="7b436d3d-65a3-481f-8565-8b0e2e2362f1" providerId="ADAL" clId="{4A40FC3A-AF50-4FF3-B259-8332894A9377}" dt="2025-08-14T05:45:26.598" v="16" actId="478"/>
        <pc:sldMkLst>
          <pc:docMk/>
          <pc:sldMk cId="3085131908" sldId="2147376291"/>
        </pc:sldMkLst>
      </pc:sldChg>
      <pc:sldChg chg="addSp delSp modSp mod modClrScheme chgLayout">
        <pc:chgData name="Maricris Santilles" userId="7b436d3d-65a3-481f-8565-8b0e2e2362f1" providerId="ADAL" clId="{4A40FC3A-AF50-4FF3-B259-8332894A9377}" dt="2025-08-14T22:55:19.894" v="1095" actId="2711"/>
        <pc:sldMkLst>
          <pc:docMk/>
          <pc:sldMk cId="3692573717" sldId="2147376292"/>
        </pc:sldMkLst>
        <pc:spChg chg="mod">
          <ac:chgData name="Maricris Santilles" userId="7b436d3d-65a3-481f-8565-8b0e2e2362f1" providerId="ADAL" clId="{4A40FC3A-AF50-4FF3-B259-8332894A9377}" dt="2025-08-14T22:55:19.894" v="1095" actId="2711"/>
          <ac:spMkLst>
            <pc:docMk/>
            <pc:sldMk cId="3692573717" sldId="2147376292"/>
            <ac:spMk id="3" creationId="{9586DFA6-79FE-F086-D225-7D28C8E975FB}"/>
          </ac:spMkLst>
        </pc:spChg>
        <pc:spChg chg="mod">
          <ac:chgData name="Maricris Santilles" userId="7b436d3d-65a3-481f-8565-8b0e2e2362f1" providerId="ADAL" clId="{4A40FC3A-AF50-4FF3-B259-8332894A9377}" dt="2025-08-14T22:55:19.894" v="1095" actId="2711"/>
          <ac:spMkLst>
            <pc:docMk/>
            <pc:sldMk cId="3692573717" sldId="2147376292"/>
            <ac:spMk id="4" creationId="{5E8290C2-6CAE-1812-7847-656BF4ACDE9B}"/>
          </ac:spMkLst>
        </pc:spChg>
        <pc:spChg chg="mod">
          <ac:chgData name="Maricris Santilles" userId="7b436d3d-65a3-481f-8565-8b0e2e2362f1" providerId="ADAL" clId="{4A40FC3A-AF50-4FF3-B259-8332894A9377}" dt="2025-08-14T22:55:19.894" v="1095" actId="2711"/>
          <ac:spMkLst>
            <pc:docMk/>
            <pc:sldMk cId="3692573717" sldId="2147376292"/>
            <ac:spMk id="6" creationId="{3F376791-79E4-02B9-6F8B-35F48B570C91}"/>
          </ac:spMkLst>
        </pc:spChg>
        <pc:spChg chg="mod">
          <ac:chgData name="Maricris Santilles" userId="7b436d3d-65a3-481f-8565-8b0e2e2362f1" providerId="ADAL" clId="{4A40FC3A-AF50-4FF3-B259-8332894A9377}" dt="2025-08-14T22:55:19.894" v="1095" actId="2711"/>
          <ac:spMkLst>
            <pc:docMk/>
            <pc:sldMk cId="3692573717" sldId="2147376292"/>
            <ac:spMk id="9" creationId="{F9CA748A-289C-3A6E-1394-60EF7604EC25}"/>
          </ac:spMkLst>
        </pc:spChg>
        <pc:grpChg chg="mod">
          <ac:chgData name="Maricris Santilles" userId="7b436d3d-65a3-481f-8565-8b0e2e2362f1" providerId="ADAL" clId="{4A40FC3A-AF50-4FF3-B259-8332894A9377}" dt="2025-08-14T22:16:02.131" v="390" actId="1076"/>
          <ac:grpSpMkLst>
            <pc:docMk/>
            <pc:sldMk cId="3692573717" sldId="2147376292"/>
            <ac:grpSpMk id="2" creationId="{D07EC95E-181B-0A67-8D52-3D5E758B7A6D}"/>
          </ac:grpSpMkLst>
        </pc:grpChg>
        <pc:cxnChg chg="add mod">
          <ac:chgData name="Maricris Santilles" userId="7b436d3d-65a3-481f-8565-8b0e2e2362f1" providerId="ADAL" clId="{4A40FC3A-AF50-4FF3-B259-8332894A9377}" dt="2025-08-14T22:52:32.893" v="1040" actId="1038"/>
          <ac:cxnSpMkLst>
            <pc:docMk/>
            <pc:sldMk cId="3692573717" sldId="2147376292"/>
            <ac:cxnSpMk id="5" creationId="{2D35344A-A3FC-8EDD-3C33-52812007D971}"/>
          </ac:cxnSpMkLst>
        </pc:cxnChg>
      </pc:sldChg>
      <pc:sldChg chg="modSp del mod modClrScheme chgLayout">
        <pc:chgData name="Maricris Santilles" userId="7b436d3d-65a3-481f-8565-8b0e2e2362f1" providerId="ADAL" clId="{4A40FC3A-AF50-4FF3-B259-8332894A9377}" dt="2025-08-14T22:12:29.709" v="346" actId="47"/>
        <pc:sldMkLst>
          <pc:docMk/>
          <pc:sldMk cId="2256058253" sldId="2147376932"/>
        </pc:sldMkLst>
      </pc:sldChg>
      <pc:sldChg chg="delSp modSp mod modClrScheme chgLayout">
        <pc:chgData name="Maricris Santilles" userId="7b436d3d-65a3-481f-8565-8b0e2e2362f1" providerId="ADAL" clId="{4A40FC3A-AF50-4FF3-B259-8332894A9377}" dt="2025-08-14T22:54:01.125" v="1088" actId="478"/>
        <pc:sldMkLst>
          <pc:docMk/>
          <pc:sldMk cId="182795516" sldId="2147376933"/>
        </pc:sldMkLst>
        <pc:spChg chg="mod">
          <ac:chgData name="Maricris Santilles" userId="7b436d3d-65a3-481f-8565-8b0e2e2362f1" providerId="ADAL" clId="{4A40FC3A-AF50-4FF3-B259-8332894A9377}" dt="2025-08-14T22:53:59.857" v="1087" actId="1076"/>
          <ac:spMkLst>
            <pc:docMk/>
            <pc:sldMk cId="182795516" sldId="2147376933"/>
            <ac:spMk id="5" creationId="{56E1C003-99AB-45C5-9813-A8168ACB1D19}"/>
          </ac:spMkLst>
        </pc:spChg>
        <pc:spChg chg="mod">
          <ac:chgData name="Maricris Santilles" userId="7b436d3d-65a3-481f-8565-8b0e2e2362f1" providerId="ADAL" clId="{4A40FC3A-AF50-4FF3-B259-8332894A9377}" dt="2025-08-14T22:53:59.857" v="1087" actId="1076"/>
          <ac:spMkLst>
            <pc:docMk/>
            <pc:sldMk cId="182795516" sldId="2147376933"/>
            <ac:spMk id="6" creationId="{842282AC-9D27-A809-29B3-95F032F95287}"/>
          </ac:spMkLst>
        </pc:spChg>
        <pc:spChg chg="mod">
          <ac:chgData name="Maricris Santilles" userId="7b436d3d-65a3-481f-8565-8b0e2e2362f1" providerId="ADAL" clId="{4A40FC3A-AF50-4FF3-B259-8332894A9377}" dt="2025-08-14T22:53:59.857" v="1087" actId="1076"/>
          <ac:spMkLst>
            <pc:docMk/>
            <pc:sldMk cId="182795516" sldId="2147376933"/>
            <ac:spMk id="49" creationId="{391F0A9C-D7A6-F3D0-9718-F78897F9516A}"/>
          </ac:spMkLst>
        </pc:spChg>
        <pc:picChg chg="mod">
          <ac:chgData name="Maricris Santilles" userId="7b436d3d-65a3-481f-8565-8b0e2e2362f1" providerId="ADAL" clId="{4A40FC3A-AF50-4FF3-B259-8332894A9377}" dt="2025-08-14T22:53:59.857" v="1087" actId="1076"/>
          <ac:picMkLst>
            <pc:docMk/>
            <pc:sldMk cId="182795516" sldId="2147376933"/>
            <ac:picMk id="54" creationId="{7ADCB9D6-8C34-7139-1DF8-130F374BA016}"/>
          </ac:picMkLst>
        </pc:picChg>
      </pc:sldChg>
      <pc:sldChg chg="addSp delSp modSp del mod modClrScheme chgLayout">
        <pc:chgData name="Maricris Santilles" userId="7b436d3d-65a3-481f-8565-8b0e2e2362f1" providerId="ADAL" clId="{4A40FC3A-AF50-4FF3-B259-8332894A9377}" dt="2025-08-14T22:35:10.267" v="725" actId="47"/>
        <pc:sldMkLst>
          <pc:docMk/>
          <pc:sldMk cId="2097102291" sldId="2147376935"/>
        </pc:sldMkLst>
      </pc:sldChg>
      <pc:sldChg chg="addSp delSp modSp mod modClrScheme delAnim modAnim chgLayout">
        <pc:chgData name="Maricris Santilles" userId="7b436d3d-65a3-481f-8565-8b0e2e2362f1" providerId="ADAL" clId="{4A40FC3A-AF50-4FF3-B259-8332894A9377}" dt="2025-08-14T23:08:16.167" v="1191" actId="478"/>
        <pc:sldMkLst>
          <pc:docMk/>
          <pc:sldMk cId="4069070320" sldId="2147376936"/>
        </pc:sldMkLst>
        <pc:spChg chg="mod">
          <ac:chgData name="Maricris Santilles" userId="7b436d3d-65a3-481f-8565-8b0e2e2362f1" providerId="ADAL" clId="{4A40FC3A-AF50-4FF3-B259-8332894A9377}" dt="2025-08-14T22:38:30.881" v="824" actId="403"/>
          <ac:spMkLst>
            <pc:docMk/>
            <pc:sldMk cId="4069070320" sldId="2147376936"/>
            <ac:spMk id="2" creationId="{FDFBE732-F01A-885F-70D2-ECAE9FE2392E}"/>
          </ac:spMkLst>
        </pc:spChg>
        <pc:picChg chg="add mod">
          <ac:chgData name="Maricris Santilles" userId="7b436d3d-65a3-481f-8565-8b0e2e2362f1" providerId="ADAL" clId="{4A40FC3A-AF50-4FF3-B259-8332894A9377}" dt="2025-08-14T23:06:08.201" v="1175" actId="1036"/>
          <ac:picMkLst>
            <pc:docMk/>
            <pc:sldMk cId="4069070320" sldId="2147376936"/>
            <ac:picMk id="5" creationId="{E8D3394D-115A-6D8E-67C0-AF4B602BC2A1}"/>
          </ac:picMkLst>
        </pc:picChg>
      </pc:sldChg>
      <pc:sldChg chg="addSp delSp modSp mod modClrScheme delAnim chgLayout">
        <pc:chgData name="Maricris Santilles" userId="7b436d3d-65a3-481f-8565-8b0e2e2362f1" providerId="ADAL" clId="{4A40FC3A-AF50-4FF3-B259-8332894A9377}" dt="2025-08-14T23:07:33.964" v="1186" actId="478"/>
        <pc:sldMkLst>
          <pc:docMk/>
          <pc:sldMk cId="3076923276" sldId="2147376937"/>
        </pc:sldMkLst>
        <pc:spChg chg="mod">
          <ac:chgData name="Maricris Santilles" userId="7b436d3d-65a3-481f-8565-8b0e2e2362f1" providerId="ADAL" clId="{4A40FC3A-AF50-4FF3-B259-8332894A9377}" dt="2025-08-14T22:39:33.884" v="841" actId="1036"/>
          <ac:spMkLst>
            <pc:docMk/>
            <pc:sldMk cId="3076923276" sldId="2147376937"/>
            <ac:spMk id="2" creationId="{F4022A0C-BAD7-D8E9-717E-CF7A66D5BAF4}"/>
          </ac:spMkLst>
        </pc:spChg>
      </pc:sldChg>
      <pc:sldChg chg="addSp delSp modSp mod modClrScheme delAnim modAnim chgLayout">
        <pc:chgData name="Maricris Santilles" userId="7b436d3d-65a3-481f-8565-8b0e2e2362f1" providerId="ADAL" clId="{4A40FC3A-AF50-4FF3-B259-8332894A9377}" dt="2025-08-14T23:08:05.400" v="1190" actId="478"/>
        <pc:sldMkLst>
          <pc:docMk/>
          <pc:sldMk cId="3516620667" sldId="2147376938"/>
        </pc:sldMkLst>
        <pc:picChg chg="add mod">
          <ac:chgData name="Maricris Santilles" userId="7b436d3d-65a3-481f-8565-8b0e2e2362f1" providerId="ADAL" clId="{4A40FC3A-AF50-4FF3-B259-8332894A9377}" dt="2025-08-14T23:03:52.686" v="1135" actId="12788"/>
          <ac:picMkLst>
            <pc:docMk/>
            <pc:sldMk cId="3516620667" sldId="2147376938"/>
            <ac:picMk id="8" creationId="{4DEFB4E0-14CE-FDE4-8BCF-109EDFE8650F}"/>
          </ac:picMkLst>
        </pc:picChg>
      </pc:sldChg>
      <pc:sldChg chg="modSp mod ord modClrScheme modShow chgLayout">
        <pc:chgData name="Maricris Santilles" userId="7b436d3d-65a3-481f-8565-8b0e2e2362f1" providerId="ADAL" clId="{4A40FC3A-AF50-4FF3-B259-8332894A9377}" dt="2025-08-14T22:39:54.818" v="843"/>
        <pc:sldMkLst>
          <pc:docMk/>
          <pc:sldMk cId="2115685743" sldId="2147376940"/>
        </pc:sldMkLst>
      </pc:sldChg>
      <pc:sldChg chg="addSp delSp modSp mod modClrScheme chgLayout">
        <pc:chgData name="Maricris Santilles" userId="7b436d3d-65a3-481f-8565-8b0e2e2362f1" providerId="ADAL" clId="{4A40FC3A-AF50-4FF3-B259-8332894A9377}" dt="2025-08-14T23:07:58.453" v="1189" actId="478"/>
        <pc:sldMkLst>
          <pc:docMk/>
          <pc:sldMk cId="975431654" sldId="2147376941"/>
        </pc:sldMkLst>
        <pc:spChg chg="mod">
          <ac:chgData name="Maricris Santilles" userId="7b436d3d-65a3-481f-8565-8b0e2e2362f1" providerId="ADAL" clId="{4A40FC3A-AF50-4FF3-B259-8332894A9377}" dt="2025-08-14T22:39:13.857" v="831" actId="207"/>
          <ac:spMkLst>
            <pc:docMk/>
            <pc:sldMk cId="975431654" sldId="2147376941"/>
            <ac:spMk id="15" creationId="{81E2544C-1F0D-9789-86FF-0802AFC65F59}"/>
          </ac:spMkLst>
        </pc:spChg>
        <pc:picChg chg="add mod">
          <ac:chgData name="Maricris Santilles" userId="7b436d3d-65a3-481f-8565-8b0e2e2362f1" providerId="ADAL" clId="{4A40FC3A-AF50-4FF3-B259-8332894A9377}" dt="2025-08-14T23:04:15.900" v="1142" actId="1076"/>
          <ac:picMkLst>
            <pc:docMk/>
            <pc:sldMk cId="975431654" sldId="2147376941"/>
            <ac:picMk id="4" creationId="{5F4FFB6A-CABC-DDA9-F3BF-6DBA8BCB6BC6}"/>
          </ac:picMkLst>
        </pc:picChg>
      </pc:sldChg>
      <pc:sldChg chg="add mod ord modShow">
        <pc:chgData name="Maricris Santilles" userId="7b436d3d-65a3-481f-8565-8b0e2e2362f1" providerId="ADAL" clId="{4A40FC3A-AF50-4FF3-B259-8332894A9377}" dt="2025-08-14T22:39:54.818" v="843"/>
        <pc:sldMkLst>
          <pc:docMk/>
          <pc:sldMk cId="1861448218" sldId="2147376942"/>
        </pc:sldMkLst>
      </pc:sldChg>
      <pc:sldChg chg="modSp add mod ord modShow">
        <pc:chgData name="Maricris Santilles" userId="7b436d3d-65a3-481f-8565-8b0e2e2362f1" providerId="ADAL" clId="{4A40FC3A-AF50-4FF3-B259-8332894A9377}" dt="2025-08-14T22:39:54.818" v="843"/>
        <pc:sldMkLst>
          <pc:docMk/>
          <pc:sldMk cId="2395747984" sldId="2147376943"/>
        </pc:sldMkLst>
      </pc:sldChg>
      <pc:sldChg chg="addSp delSp modSp add mod">
        <pc:chgData name="Maricris Santilles" userId="7b436d3d-65a3-481f-8565-8b0e2e2362f1" providerId="ADAL" clId="{4A40FC3A-AF50-4FF3-B259-8332894A9377}" dt="2025-08-14T23:08:22.686" v="1192" actId="478"/>
        <pc:sldMkLst>
          <pc:docMk/>
          <pc:sldMk cId="3229079685" sldId="2147376944"/>
        </pc:sldMkLst>
        <pc:spChg chg="mod">
          <ac:chgData name="Maricris Santilles" userId="7b436d3d-65a3-481f-8565-8b0e2e2362f1" providerId="ADAL" clId="{4A40FC3A-AF50-4FF3-B259-8332894A9377}" dt="2025-08-14T22:12:35.425" v="347" actId="1036"/>
          <ac:spMkLst>
            <pc:docMk/>
            <pc:sldMk cId="3229079685" sldId="2147376944"/>
            <ac:spMk id="3" creationId="{0768DABE-1E26-8D60-2D14-2DCD41B02995}"/>
          </ac:spMkLst>
        </pc:spChg>
        <pc:spChg chg="mod">
          <ac:chgData name="Maricris Santilles" userId="7b436d3d-65a3-481f-8565-8b0e2e2362f1" providerId="ADAL" clId="{4A40FC3A-AF50-4FF3-B259-8332894A9377}" dt="2025-08-14T22:38:34.239" v="825" actId="403"/>
          <ac:spMkLst>
            <pc:docMk/>
            <pc:sldMk cId="3229079685" sldId="2147376944"/>
            <ac:spMk id="123" creationId="{FEAC86EE-B2D2-A84A-B635-E429CEC9A5FA}"/>
          </ac:spMkLst>
        </pc:spChg>
        <pc:picChg chg="add mod">
          <ac:chgData name="Maricris Santilles" userId="7b436d3d-65a3-481f-8565-8b0e2e2362f1" providerId="ADAL" clId="{4A40FC3A-AF50-4FF3-B259-8332894A9377}" dt="2025-08-14T23:01:57.114" v="1112" actId="12788"/>
          <ac:picMkLst>
            <pc:docMk/>
            <pc:sldMk cId="3229079685" sldId="2147376944"/>
            <ac:picMk id="6" creationId="{FF047A13-AB0A-38EE-AB71-2F5A945CFFEB}"/>
          </ac:picMkLst>
        </pc:picChg>
      </pc:sldChg>
      <pc:sldChg chg="addSp delSp modSp add mod delAnim modAnim">
        <pc:chgData name="Maricris Santilles" userId="7b436d3d-65a3-481f-8565-8b0e2e2362f1" providerId="ADAL" clId="{4A40FC3A-AF50-4FF3-B259-8332894A9377}" dt="2025-08-14T23:07:42.502" v="1187" actId="478"/>
        <pc:sldMkLst>
          <pc:docMk/>
          <pc:sldMk cId="531997096" sldId="2147376945"/>
        </pc:sldMkLst>
        <pc:spChg chg="mod">
          <ac:chgData name="Maricris Santilles" userId="7b436d3d-65a3-481f-8565-8b0e2e2362f1" providerId="ADAL" clId="{4A40FC3A-AF50-4FF3-B259-8332894A9377}" dt="2025-08-14T22:39:23.605" v="836" actId="1035"/>
          <ac:spMkLst>
            <pc:docMk/>
            <pc:sldMk cId="531997096" sldId="2147376945"/>
            <ac:spMk id="5" creationId="{AF91C27D-78A6-A913-947F-DD6FD11F428C}"/>
          </ac:spMkLst>
        </pc:spChg>
        <pc:picChg chg="add mod">
          <ac:chgData name="Maricris Santilles" userId="7b436d3d-65a3-481f-8565-8b0e2e2362f1" providerId="ADAL" clId="{4A40FC3A-AF50-4FF3-B259-8332894A9377}" dt="2025-08-14T23:05:54.534" v="1171" actId="1076"/>
          <ac:picMkLst>
            <pc:docMk/>
            <pc:sldMk cId="531997096" sldId="2147376945"/>
            <ac:picMk id="9" creationId="{C4140CAD-27FF-307A-6246-ED12C0FAE3F4}"/>
          </ac:picMkLst>
        </pc:picChg>
      </pc:sldChg>
      <pc:sldChg chg="addSp delSp modSp new mod">
        <pc:chgData name="Maricris Santilles" userId="7b436d3d-65a3-481f-8565-8b0e2e2362f1" providerId="ADAL" clId="{4A40FC3A-AF50-4FF3-B259-8332894A9377}" dt="2025-08-14T23:01:31.433" v="1105" actId="12788"/>
        <pc:sldMkLst>
          <pc:docMk/>
          <pc:sldMk cId="1373962139" sldId="2147376946"/>
        </pc:sldMkLst>
      </pc:sldChg>
      <pc:sldChg chg="add mod ord modShow">
        <pc:chgData name="Maricris Santilles" userId="7b436d3d-65a3-481f-8565-8b0e2e2362f1" providerId="ADAL" clId="{4A40FC3A-AF50-4FF3-B259-8332894A9377}" dt="2025-08-14T22:49:37.950" v="930"/>
        <pc:sldMkLst>
          <pc:docMk/>
          <pc:sldMk cId="3933092220" sldId="2147376947"/>
        </pc:sldMkLst>
      </pc:sldChg>
      <pc:sldChg chg="modSp add del mod">
        <pc:chgData name="Maricris Santilles" userId="7b436d3d-65a3-481f-8565-8b0e2e2362f1" providerId="ADAL" clId="{4A40FC3A-AF50-4FF3-B259-8332894A9377}" dt="2025-08-14T22:10:59.513" v="338" actId="47"/>
        <pc:sldMkLst>
          <pc:docMk/>
          <pc:sldMk cId="36633096" sldId="2147377307"/>
        </pc:sldMkLst>
      </pc:sldChg>
      <pc:sldMasterChg chg="del">
        <pc:chgData name="Maricris Santilles" userId="7b436d3d-65a3-481f-8565-8b0e2e2362f1" providerId="ADAL" clId="{4A40FC3A-AF50-4FF3-B259-8332894A9377}" dt="2025-08-14T05:50:51.879" v="55" actId="2696"/>
        <pc:sldMasterMkLst>
          <pc:docMk/>
          <pc:sldMasterMk cId="3644855170" sldId="2147483672"/>
        </pc:sldMasterMkLst>
      </pc:sldMasterChg>
      <pc:sldMasterChg chg="del delSldLayout">
        <pc:chgData name="Maricris Santilles" userId="7b436d3d-65a3-481f-8565-8b0e2e2362f1" providerId="ADAL" clId="{4A40FC3A-AF50-4FF3-B259-8332894A9377}" dt="2025-08-14T05:50:18.775" v="50" actId="700"/>
        <pc:sldMasterMkLst>
          <pc:docMk/>
          <pc:sldMasterMk cId="2235536911" sldId="2147483677"/>
        </pc:sldMasterMkLst>
        <pc:sldLayoutChg chg="del">
          <pc:chgData name="Maricris Santilles" userId="7b436d3d-65a3-481f-8565-8b0e2e2362f1" providerId="ADAL" clId="{4A40FC3A-AF50-4FF3-B259-8332894A9377}" dt="2025-08-14T05:50:18.775" v="50" actId="700"/>
          <pc:sldLayoutMkLst>
            <pc:docMk/>
            <pc:sldMasterMk cId="2235536911" sldId="2147483677"/>
            <pc:sldLayoutMk cId="1254360680" sldId="2147483678"/>
          </pc:sldLayoutMkLst>
        </pc:sldLayoutChg>
        <pc:sldLayoutChg chg="del">
          <pc:chgData name="Maricris Santilles" userId="7b436d3d-65a3-481f-8565-8b0e2e2362f1" providerId="ADAL" clId="{4A40FC3A-AF50-4FF3-B259-8332894A9377}" dt="2025-08-14T05:50:18.775" v="50" actId="700"/>
          <pc:sldLayoutMkLst>
            <pc:docMk/>
            <pc:sldMasterMk cId="2235536911" sldId="2147483677"/>
            <pc:sldLayoutMk cId="7169391" sldId="2147483712"/>
          </pc:sldLayoutMkLst>
        </pc:sldLayoutChg>
        <pc:sldLayoutChg chg="del">
          <pc:chgData name="Maricris Santilles" userId="7b436d3d-65a3-481f-8565-8b0e2e2362f1" providerId="ADAL" clId="{4A40FC3A-AF50-4FF3-B259-8332894A9377}" dt="2025-08-14T05:50:18.775" v="50" actId="700"/>
          <pc:sldLayoutMkLst>
            <pc:docMk/>
            <pc:sldMasterMk cId="2235536911" sldId="2147483677"/>
            <pc:sldLayoutMk cId="3742657956" sldId="2147483718"/>
          </pc:sldLayoutMkLst>
        </pc:sldLayoutChg>
      </pc:sldMasterChg>
      <pc:sldMasterChg chg="del delSldLayout">
        <pc:chgData name="Maricris Santilles" userId="7b436d3d-65a3-481f-8565-8b0e2e2362f1" providerId="ADAL" clId="{4A40FC3A-AF50-4FF3-B259-8332894A9377}" dt="2025-08-14T05:49:31.882" v="40" actId="700"/>
        <pc:sldMasterMkLst>
          <pc:docMk/>
          <pc:sldMasterMk cId="729528131" sldId="2147483689"/>
        </pc:sldMasterMkLst>
        <pc:sldLayoutChg chg="del">
          <pc:chgData name="Maricris Santilles" userId="7b436d3d-65a3-481f-8565-8b0e2e2362f1" providerId="ADAL" clId="{4A40FC3A-AF50-4FF3-B259-8332894A9377}" dt="2025-08-14T05:49:31.882" v="40" actId="700"/>
          <pc:sldLayoutMkLst>
            <pc:docMk/>
            <pc:sldMasterMk cId="729528131" sldId="2147483689"/>
            <pc:sldLayoutMk cId="723095018" sldId="2147483690"/>
          </pc:sldLayoutMkLst>
        </pc:sldLayoutChg>
      </pc:sldMasterChg>
      <pc:sldMasterChg chg="del delSldLayout">
        <pc:chgData name="Maricris Santilles" userId="7b436d3d-65a3-481f-8565-8b0e2e2362f1" providerId="ADAL" clId="{4A40FC3A-AF50-4FF3-B259-8332894A9377}" dt="2025-08-14T05:49:40.960" v="42" actId="700"/>
        <pc:sldMasterMkLst>
          <pc:docMk/>
          <pc:sldMasterMk cId="1072094904" sldId="2147483707"/>
        </pc:sldMasterMkLst>
        <pc:sldLayoutChg chg="del">
          <pc:chgData name="Maricris Santilles" userId="7b436d3d-65a3-481f-8565-8b0e2e2362f1" providerId="ADAL" clId="{4A40FC3A-AF50-4FF3-B259-8332894A9377}" dt="2025-08-14T05:49:40.960" v="42" actId="700"/>
          <pc:sldLayoutMkLst>
            <pc:docMk/>
            <pc:sldMasterMk cId="1072094904" sldId="2147483707"/>
            <pc:sldLayoutMk cId="3821449771" sldId="2147483708"/>
          </pc:sldLayoutMkLst>
        </pc:sldLayoutChg>
      </pc:sldMasterChg>
      <pc:sldMasterChg chg="del delSldLayout">
        <pc:chgData name="Maricris Santilles" userId="7b436d3d-65a3-481f-8565-8b0e2e2362f1" providerId="ADAL" clId="{4A40FC3A-AF50-4FF3-B259-8332894A9377}" dt="2025-08-14T05:49:52.479" v="45" actId="700"/>
        <pc:sldMasterMkLst>
          <pc:docMk/>
          <pc:sldMasterMk cId="3731530715" sldId="2147483709"/>
        </pc:sldMasterMkLst>
        <pc:sldLayoutChg chg="del">
          <pc:chgData name="Maricris Santilles" userId="7b436d3d-65a3-481f-8565-8b0e2e2362f1" providerId="ADAL" clId="{4A40FC3A-AF50-4FF3-B259-8332894A9377}" dt="2025-08-14T05:49:52.479" v="45" actId="700"/>
          <pc:sldLayoutMkLst>
            <pc:docMk/>
            <pc:sldMasterMk cId="3731530715" sldId="2147483709"/>
            <pc:sldLayoutMk cId="997969472" sldId="2147483710"/>
          </pc:sldLayoutMkLst>
        </pc:sldLayoutChg>
      </pc:sldMasterChg>
      <pc:sldMasterChg chg="del">
        <pc:chgData name="Maricris Santilles" userId="7b436d3d-65a3-481f-8565-8b0e2e2362f1" providerId="ADAL" clId="{4A40FC3A-AF50-4FF3-B259-8332894A9377}" dt="2025-08-14T05:50:51.873" v="54" actId="2696"/>
        <pc:sldMasterMkLst>
          <pc:docMk/>
          <pc:sldMasterMk cId="1333969734" sldId="2147483738"/>
        </pc:sldMasterMkLst>
      </pc:sldMasterChg>
      <pc:sldMasterChg chg="del">
        <pc:chgData name="Maricris Santilles" userId="7b436d3d-65a3-481f-8565-8b0e2e2362f1" providerId="ADAL" clId="{4A40FC3A-AF50-4FF3-B259-8332894A9377}" dt="2025-08-14T05:50:51.890" v="56" actId="2696"/>
        <pc:sldMasterMkLst>
          <pc:docMk/>
          <pc:sldMasterMk cId="3985394602" sldId="2147483741"/>
        </pc:sldMasterMkLst>
      </pc:sldMasterChg>
      <pc:sldMasterChg chg="del">
        <pc:chgData name="Maricris Santilles" userId="7b436d3d-65a3-481f-8565-8b0e2e2362f1" providerId="ADAL" clId="{4A40FC3A-AF50-4FF3-B259-8332894A9377}" dt="2025-08-14T05:50:51.898" v="57" actId="2696"/>
        <pc:sldMasterMkLst>
          <pc:docMk/>
          <pc:sldMasterMk cId="3028017507" sldId="2147483743"/>
        </pc:sldMasterMkLst>
      </pc:sldMasterChg>
      <pc:sldMasterChg chg="del">
        <pc:chgData name="Maricris Santilles" userId="7b436d3d-65a3-481f-8565-8b0e2e2362f1" providerId="ADAL" clId="{4A40FC3A-AF50-4FF3-B259-8332894A9377}" dt="2025-08-14T05:50:51.907" v="58" actId="2696"/>
        <pc:sldMasterMkLst>
          <pc:docMk/>
          <pc:sldMasterMk cId="3474633991" sldId="2147483745"/>
        </pc:sldMasterMkLst>
      </pc:sldMasterChg>
      <pc:sldMasterChg chg="del">
        <pc:chgData name="Maricris Santilles" userId="7b436d3d-65a3-481f-8565-8b0e2e2362f1" providerId="ADAL" clId="{4A40FC3A-AF50-4FF3-B259-8332894A9377}" dt="2025-08-14T05:50:51.918" v="59" actId="2696"/>
        <pc:sldMasterMkLst>
          <pc:docMk/>
          <pc:sldMasterMk cId="2824376187" sldId="2147483845"/>
        </pc:sldMasterMkLst>
      </pc:sldMasterChg>
      <pc:sldMasterChg chg="delSldLayout modSldLayout">
        <pc:chgData name="Maricris Santilles" userId="7b436d3d-65a3-481f-8565-8b0e2e2362f1" providerId="ADAL" clId="{4A40FC3A-AF50-4FF3-B259-8332894A9377}" dt="2025-08-14T22:10:59.513" v="338" actId="47"/>
        <pc:sldMasterMkLst>
          <pc:docMk/>
          <pc:sldMasterMk cId="309076335" sldId="2147483853"/>
        </pc:sldMasterMkLst>
        <pc:sldLayoutChg chg="modSp mod">
          <pc:chgData name="Maricris Santilles" userId="7b436d3d-65a3-481f-8565-8b0e2e2362f1" providerId="ADAL" clId="{4A40FC3A-AF50-4FF3-B259-8332894A9377}" dt="2025-08-14T06:04:22.118" v="62" actId="18131"/>
          <pc:sldLayoutMkLst>
            <pc:docMk/>
            <pc:sldMasterMk cId="309076335" sldId="2147483853"/>
            <pc:sldLayoutMk cId="1186563543" sldId="2147483854"/>
          </pc:sldLayoutMkLst>
          <pc:picChg chg="mod modCrop">
            <ac:chgData name="Maricris Santilles" userId="7b436d3d-65a3-481f-8565-8b0e2e2362f1" providerId="ADAL" clId="{4A40FC3A-AF50-4FF3-B259-8332894A9377}" dt="2025-08-14T06:04:22.118" v="62" actId="18131"/>
            <ac:picMkLst>
              <pc:docMk/>
              <pc:sldMasterMk cId="309076335" sldId="2147483853"/>
              <pc:sldLayoutMk cId="1186563543" sldId="2147483854"/>
              <ac:picMk id="7" creationId="{4E343B80-94EE-E271-EBF3-94A776007DA3}"/>
            </ac:picMkLst>
          </pc:picChg>
        </pc:sldLayoutChg>
        <pc:sldLayoutChg chg="modSp mod">
          <pc:chgData name="Maricris Santilles" userId="7b436d3d-65a3-481f-8565-8b0e2e2362f1" providerId="ADAL" clId="{4A40FC3A-AF50-4FF3-B259-8332894A9377}" dt="2025-08-14T06:04:33.673" v="64" actId="18131"/>
          <pc:sldLayoutMkLst>
            <pc:docMk/>
            <pc:sldMasterMk cId="309076335" sldId="2147483853"/>
            <pc:sldLayoutMk cId="352872391" sldId="2147483855"/>
          </pc:sldLayoutMkLst>
          <pc:picChg chg="mod modCrop">
            <ac:chgData name="Maricris Santilles" userId="7b436d3d-65a3-481f-8565-8b0e2e2362f1" providerId="ADAL" clId="{4A40FC3A-AF50-4FF3-B259-8332894A9377}" dt="2025-08-14T06:04:33.673" v="64" actId="18131"/>
            <ac:picMkLst>
              <pc:docMk/>
              <pc:sldMasterMk cId="309076335" sldId="2147483853"/>
              <pc:sldLayoutMk cId="352872391" sldId="2147483855"/>
              <ac:picMk id="7" creationId="{C21D89FF-90EF-9395-9CBF-36BF21C3038B}"/>
            </ac:picMkLst>
          </pc:picChg>
        </pc:sldLayoutChg>
        <pc:sldLayoutChg chg="del">
          <pc:chgData name="Maricris Santilles" userId="7b436d3d-65a3-481f-8565-8b0e2e2362f1" providerId="ADAL" clId="{4A40FC3A-AF50-4FF3-B259-8332894A9377}" dt="2025-08-14T22:10:59.513" v="338" actId="47"/>
          <pc:sldLayoutMkLst>
            <pc:docMk/>
            <pc:sldMasterMk cId="309076335" sldId="2147483853"/>
            <pc:sldLayoutMk cId="352688070" sldId="2147483868"/>
          </pc:sldLayoutMkLst>
        </pc:sldLayoutChg>
      </pc:sldMasterChg>
    </pc:docChg>
  </pc:docChgLst>
  <pc:docChgLst>
    <pc:chgData name="Patricia Allen" userId="S::patricia.allen@adapt.com.au::346380ed-8562-4683-9b3e-72fe32eb1059" providerId="AD" clId="Web-{00B45680-4076-225A-9635-5569CC5ABBA6}"/>
    <pc:docChg chg="mod modSld">
      <pc:chgData name="Patricia Allen" userId="S::patricia.allen@adapt.com.au::346380ed-8562-4683-9b3e-72fe32eb1059" providerId="AD" clId="Web-{00B45680-4076-225A-9635-5569CC5ABBA6}" dt="2025-08-11T06:48:10.571" v="10"/>
      <pc:docMkLst>
        <pc:docMk/>
      </pc:docMkLst>
      <pc:sldChg chg="modSp">
        <pc:chgData name="Patricia Allen" userId="S::patricia.allen@adapt.com.au::346380ed-8562-4683-9b3e-72fe32eb1059" providerId="AD" clId="Web-{00B45680-4076-225A-9635-5569CC5ABBA6}" dt="2025-08-11T06:43:01.010" v="1" actId="20577"/>
        <pc:sldMkLst>
          <pc:docMk/>
          <pc:sldMk cId="1669507485" sldId="258"/>
        </pc:sldMkLst>
        <pc:spChg chg="mod">
          <ac:chgData name="Patricia Allen" userId="S::patricia.allen@adapt.com.au::346380ed-8562-4683-9b3e-72fe32eb1059" providerId="AD" clId="Web-{00B45680-4076-225A-9635-5569CC5ABBA6}" dt="2025-08-11T06:43:01.010" v="1" actId="20577"/>
          <ac:spMkLst>
            <pc:docMk/>
            <pc:sldMk cId="1669507485" sldId="258"/>
            <ac:spMk id="4" creationId="{686A975B-FF5C-3D7F-1FA7-B6720A20A049}"/>
          </ac:spMkLst>
        </pc:spChg>
      </pc:sldChg>
      <pc:sldChg chg="modSp">
        <pc:chgData name="Patricia Allen" userId="S::patricia.allen@adapt.com.au::346380ed-8562-4683-9b3e-72fe32eb1059" providerId="AD" clId="Web-{00B45680-4076-225A-9635-5569CC5ABBA6}" dt="2025-08-11T06:45:58.082" v="8" actId="20577"/>
        <pc:sldMkLst>
          <pc:docMk/>
          <pc:sldMk cId="3692573717" sldId="2147376292"/>
        </pc:sldMkLst>
        <pc:spChg chg="mod">
          <ac:chgData name="Patricia Allen" userId="S::patricia.allen@adapt.com.au::346380ed-8562-4683-9b3e-72fe32eb1059" providerId="AD" clId="Web-{00B45680-4076-225A-9635-5569CC5ABBA6}" dt="2025-08-11T06:45:58.082" v="8" actId="20577"/>
          <ac:spMkLst>
            <pc:docMk/>
            <pc:sldMk cId="3692573717" sldId="2147376292"/>
            <ac:spMk id="9" creationId="{F9CA748A-289C-3A6E-1394-60EF7604EC25}"/>
          </ac:spMkLst>
        </pc:spChg>
      </pc:sldChg>
      <pc:sldChg chg="modSp">
        <pc:chgData name="Patricia Allen" userId="S::patricia.allen@adapt.com.au::346380ed-8562-4683-9b3e-72fe32eb1059" providerId="AD" clId="Web-{00B45680-4076-225A-9635-5569CC5ABBA6}" dt="2025-08-11T06:44:15.483" v="2" actId="20577"/>
        <pc:sldMkLst>
          <pc:docMk/>
          <pc:sldMk cId="975431654" sldId="2147376941"/>
        </pc:sldMkLst>
        <pc:spChg chg="mod">
          <ac:chgData name="Patricia Allen" userId="S::patricia.allen@adapt.com.au::346380ed-8562-4683-9b3e-72fe32eb1059" providerId="AD" clId="Web-{00B45680-4076-225A-9635-5569CC5ABBA6}" dt="2025-08-11T06:44:15.483" v="2" actId="20577"/>
          <ac:spMkLst>
            <pc:docMk/>
            <pc:sldMk cId="975431654" sldId="2147376941"/>
            <ac:spMk id="21" creationId="{A361BE36-8992-42A2-FF00-574336E960F0}"/>
          </ac:spMkLst>
        </pc:spChg>
      </pc:sldChg>
    </pc:docChg>
  </pc:docChgLst>
  <pc:docChgLst>
    <pc:chgData name="Patricia Allen" userId="346380ed-8562-4683-9b3e-72fe32eb1059" providerId="ADAL" clId="{42A6CBB4-EF5E-4B33-B828-1C12F50CACE2}"/>
    <pc:docChg chg="undo custSel modSld">
      <pc:chgData name="Patricia Allen" userId="346380ed-8562-4683-9b3e-72fe32eb1059" providerId="ADAL" clId="{42A6CBB4-EF5E-4B33-B828-1C12F50CACE2}" dt="2025-08-15T08:45:25.426" v="202" actId="20577"/>
      <pc:docMkLst>
        <pc:docMk/>
      </pc:docMkLst>
      <pc:sldChg chg="modSp mod">
        <pc:chgData name="Patricia Allen" userId="346380ed-8562-4683-9b3e-72fe32eb1059" providerId="ADAL" clId="{42A6CBB4-EF5E-4B33-B828-1C12F50CACE2}" dt="2025-08-15T08:11:41.410" v="2" actId="5793"/>
        <pc:sldMkLst>
          <pc:docMk/>
          <pc:sldMk cId="1669507485" sldId="258"/>
        </pc:sldMkLst>
        <pc:spChg chg="mod">
          <ac:chgData name="Patricia Allen" userId="346380ed-8562-4683-9b3e-72fe32eb1059" providerId="ADAL" clId="{42A6CBB4-EF5E-4B33-B828-1C12F50CACE2}" dt="2025-08-15T08:11:41.410" v="2" actId="5793"/>
          <ac:spMkLst>
            <pc:docMk/>
            <pc:sldMk cId="1669507485" sldId="258"/>
            <ac:spMk id="4" creationId="{686A975B-FF5C-3D7F-1FA7-B6720A20A049}"/>
          </ac:spMkLst>
        </pc:spChg>
      </pc:sldChg>
      <pc:sldChg chg="modSp mod">
        <pc:chgData name="Patricia Allen" userId="346380ed-8562-4683-9b3e-72fe32eb1059" providerId="ADAL" clId="{42A6CBB4-EF5E-4B33-B828-1C12F50CACE2}" dt="2025-08-15T08:25:48.167" v="47" actId="20577"/>
        <pc:sldMkLst>
          <pc:docMk/>
          <pc:sldMk cId="2674591841" sldId="260"/>
        </pc:sldMkLst>
        <pc:spChg chg="mod">
          <ac:chgData name="Patricia Allen" userId="346380ed-8562-4683-9b3e-72fe32eb1059" providerId="ADAL" clId="{42A6CBB4-EF5E-4B33-B828-1C12F50CACE2}" dt="2025-08-15T08:20:37.844" v="23" actId="20577"/>
          <ac:spMkLst>
            <pc:docMk/>
            <pc:sldMk cId="2674591841" sldId="260"/>
            <ac:spMk id="3" creationId="{C5D686BD-39F9-303B-98F2-C22E135E8A76}"/>
          </ac:spMkLst>
        </pc:spChg>
        <pc:spChg chg="mod">
          <ac:chgData name="Patricia Allen" userId="346380ed-8562-4683-9b3e-72fe32eb1059" providerId="ADAL" clId="{42A6CBB4-EF5E-4B33-B828-1C12F50CACE2}" dt="2025-08-15T08:18:17.276" v="18" actId="20577"/>
          <ac:spMkLst>
            <pc:docMk/>
            <pc:sldMk cId="2674591841" sldId="260"/>
            <ac:spMk id="4" creationId="{9B846132-C1C7-BAB5-0A56-2B086628BA8B}"/>
          </ac:spMkLst>
        </pc:spChg>
        <pc:spChg chg="mod">
          <ac:chgData name="Patricia Allen" userId="346380ed-8562-4683-9b3e-72fe32eb1059" providerId="ADAL" clId="{42A6CBB4-EF5E-4B33-B828-1C12F50CACE2}" dt="2025-08-15T08:25:48.167" v="47" actId="20577"/>
          <ac:spMkLst>
            <pc:docMk/>
            <pc:sldMk cId="2674591841" sldId="260"/>
            <ac:spMk id="9" creationId="{BD573603-41D2-2DF3-ABE1-208074F81982}"/>
          </ac:spMkLst>
        </pc:spChg>
      </pc:sldChg>
      <pc:sldChg chg="modSp mod">
        <pc:chgData name="Patricia Allen" userId="346380ed-8562-4683-9b3e-72fe32eb1059" providerId="ADAL" clId="{42A6CBB4-EF5E-4B33-B828-1C12F50CACE2}" dt="2025-08-15T08:45:25.426" v="202" actId="20577"/>
        <pc:sldMkLst>
          <pc:docMk/>
          <pc:sldMk cId="2375443088" sldId="262"/>
        </pc:sldMkLst>
        <pc:spChg chg="mod">
          <ac:chgData name="Patricia Allen" userId="346380ed-8562-4683-9b3e-72fe32eb1059" providerId="ADAL" clId="{42A6CBB4-EF5E-4B33-B828-1C12F50CACE2}" dt="2025-08-15T08:45:25.426" v="202" actId="20577"/>
          <ac:spMkLst>
            <pc:docMk/>
            <pc:sldMk cId="2375443088" sldId="262"/>
            <ac:spMk id="3" creationId="{1DE49BFB-E3EB-C243-87B5-487BC7D0170B}"/>
          </ac:spMkLst>
        </pc:spChg>
      </pc:sldChg>
      <pc:sldChg chg="modSp mod">
        <pc:chgData name="Patricia Allen" userId="346380ed-8562-4683-9b3e-72fe32eb1059" providerId="ADAL" clId="{42A6CBB4-EF5E-4B33-B828-1C12F50CACE2}" dt="2025-08-15T08:44:45.508" v="198" actId="20577"/>
        <pc:sldMkLst>
          <pc:docMk/>
          <pc:sldMk cId="1308976336" sldId="2147376290"/>
        </pc:sldMkLst>
        <pc:spChg chg="mod">
          <ac:chgData name="Patricia Allen" userId="346380ed-8562-4683-9b3e-72fe32eb1059" providerId="ADAL" clId="{42A6CBB4-EF5E-4B33-B828-1C12F50CACE2}" dt="2025-08-15T08:39:14.962" v="174"/>
          <ac:spMkLst>
            <pc:docMk/>
            <pc:sldMk cId="1308976336" sldId="2147376290"/>
            <ac:spMk id="4" creationId="{CFFB049D-C1FF-6FA9-F26F-DAAA36D534C1}"/>
          </ac:spMkLst>
        </pc:spChg>
        <pc:spChg chg="mod">
          <ac:chgData name="Patricia Allen" userId="346380ed-8562-4683-9b3e-72fe32eb1059" providerId="ADAL" clId="{42A6CBB4-EF5E-4B33-B828-1C12F50CACE2}" dt="2025-08-15T08:44:45.508" v="198" actId="20577"/>
          <ac:spMkLst>
            <pc:docMk/>
            <pc:sldMk cId="1308976336" sldId="2147376290"/>
            <ac:spMk id="9" creationId="{658D7E00-C9DB-45A1-CDA0-DA49AFF512D2}"/>
          </ac:spMkLst>
        </pc:spChg>
      </pc:sldChg>
      <pc:sldChg chg="modSp mod modCm">
        <pc:chgData name="Patricia Allen" userId="346380ed-8562-4683-9b3e-72fe32eb1059" providerId="ADAL" clId="{42A6CBB4-EF5E-4B33-B828-1C12F50CACE2}" dt="2025-08-15T08:36:28.733" v="171" actId="20577"/>
        <pc:sldMkLst>
          <pc:docMk/>
          <pc:sldMk cId="3692573717" sldId="2147376292"/>
        </pc:sldMkLst>
        <pc:spChg chg="mod">
          <ac:chgData name="Patricia Allen" userId="346380ed-8562-4683-9b3e-72fe32eb1059" providerId="ADAL" clId="{42A6CBB4-EF5E-4B33-B828-1C12F50CACE2}" dt="2025-08-15T08:28:11.527" v="55" actId="20577"/>
          <ac:spMkLst>
            <pc:docMk/>
            <pc:sldMk cId="3692573717" sldId="2147376292"/>
            <ac:spMk id="4" creationId="{5E8290C2-6CAE-1812-7847-656BF4ACDE9B}"/>
          </ac:spMkLst>
        </pc:spChg>
        <pc:spChg chg="mod">
          <ac:chgData name="Patricia Allen" userId="346380ed-8562-4683-9b3e-72fe32eb1059" providerId="ADAL" clId="{42A6CBB4-EF5E-4B33-B828-1C12F50CACE2}" dt="2025-08-15T08:36:28.733" v="171" actId="20577"/>
          <ac:spMkLst>
            <pc:docMk/>
            <pc:sldMk cId="3692573717" sldId="2147376292"/>
            <ac:spMk id="6" creationId="{3F376791-79E4-02B9-6F8B-35F48B570C91}"/>
          </ac:spMkLst>
        </pc:spChg>
        <pc:spChg chg="mod">
          <ac:chgData name="Patricia Allen" userId="346380ed-8562-4683-9b3e-72fe32eb1059" providerId="ADAL" clId="{42A6CBB4-EF5E-4B33-B828-1C12F50CACE2}" dt="2025-08-15T08:35:46.792" v="169"/>
          <ac:spMkLst>
            <pc:docMk/>
            <pc:sldMk cId="3692573717" sldId="2147376292"/>
            <ac:spMk id="9" creationId="{F9CA748A-289C-3A6E-1394-60EF7604EC25}"/>
          </ac:spMkLst>
        </pc:spChg>
        <pc:extLst>
          <p:ext xmlns:p="http://schemas.openxmlformats.org/presentationml/2006/main" uri="{D6D511B9-2390-475A-947B-AFAB55BFBCF1}">
            <pc226:cmChg xmlns:pc226="http://schemas.microsoft.com/office/powerpoint/2022/06/main/command" chg="mod">
              <pc226:chgData name="Patricia Allen" userId="346380ed-8562-4683-9b3e-72fe32eb1059" providerId="ADAL" clId="{42A6CBB4-EF5E-4B33-B828-1C12F50CACE2}" dt="2025-08-15T08:35:46.792" v="169"/>
              <pc2:cmMkLst xmlns:pc2="http://schemas.microsoft.com/office/powerpoint/2019/9/main/command">
                <pc:docMk/>
                <pc:sldMk cId="3692573717" sldId="2147376292"/>
                <pc2:cmMk id="{D2C1B5FA-1A97-4832-A127-22A432C89458}"/>
              </pc2:cmMkLst>
            </pc226:cmChg>
          </p:ext>
        </pc:extLst>
      </pc:sldChg>
      <pc:sldChg chg="modSp mod">
        <pc:chgData name="Patricia Allen" userId="346380ed-8562-4683-9b3e-72fe32eb1059" providerId="ADAL" clId="{42A6CBB4-EF5E-4B33-B828-1C12F50CACE2}" dt="2025-08-15T08:16:12.225" v="6" actId="20577"/>
        <pc:sldMkLst>
          <pc:docMk/>
          <pc:sldMk cId="3229079685" sldId="2147376944"/>
        </pc:sldMkLst>
        <pc:spChg chg="mod">
          <ac:chgData name="Patricia Allen" userId="346380ed-8562-4683-9b3e-72fe32eb1059" providerId="ADAL" clId="{42A6CBB4-EF5E-4B33-B828-1C12F50CACE2}" dt="2025-08-15T08:16:12.225" v="6" actId="20577"/>
          <ac:spMkLst>
            <pc:docMk/>
            <pc:sldMk cId="3229079685" sldId="2147376944"/>
            <ac:spMk id="3" creationId="{0768DABE-1E26-8D60-2D14-2DCD41B02995}"/>
          </ac:spMkLst>
        </pc:spChg>
      </pc:sldChg>
      <pc:sldChg chg="modSp mod">
        <pc:chgData name="Patricia Allen" userId="346380ed-8562-4683-9b3e-72fe32eb1059" providerId="ADAL" clId="{42A6CBB4-EF5E-4B33-B828-1C12F50CACE2}" dt="2025-08-15T08:14:29.599" v="3" actId="1076"/>
        <pc:sldMkLst>
          <pc:docMk/>
          <pc:sldMk cId="1373962139" sldId="2147376946"/>
        </pc:sldMkLst>
      </pc:sldChg>
    </pc:docChg>
  </pc:docChgLst>
  <pc:docChgLst>
    <pc:chgData name="Francis Olivier" userId="36be19e6-b354-43ca-844b-80a3dd3a80ac" providerId="ADAL" clId="{5315BDE4-6CA3-4A0A-BFCA-80E8AC940CEC}"/>
    <pc:docChg chg="undo custSel modSld">
      <pc:chgData name="Francis Olivier" userId="36be19e6-b354-43ca-844b-80a3dd3a80ac" providerId="ADAL" clId="{5315BDE4-6CA3-4A0A-BFCA-80E8AC940CEC}" dt="2025-08-19T03:09:32.867" v="13" actId="1035"/>
      <pc:docMkLst>
        <pc:docMk/>
      </pc:docMkLst>
      <pc:sldChg chg="modSp mod">
        <pc:chgData name="Francis Olivier" userId="36be19e6-b354-43ca-844b-80a3dd3a80ac" providerId="ADAL" clId="{5315BDE4-6CA3-4A0A-BFCA-80E8AC940CEC}" dt="2025-08-19T01:20:26.198" v="1" actId="20577"/>
        <pc:sldMkLst>
          <pc:docMk/>
          <pc:sldMk cId="1669507485" sldId="258"/>
        </pc:sldMkLst>
        <pc:spChg chg="mod">
          <ac:chgData name="Francis Olivier" userId="36be19e6-b354-43ca-844b-80a3dd3a80ac" providerId="ADAL" clId="{5315BDE4-6CA3-4A0A-BFCA-80E8AC940CEC}" dt="2025-08-19T01:20:26.198" v="1" actId="20577"/>
          <ac:spMkLst>
            <pc:docMk/>
            <pc:sldMk cId="1669507485" sldId="258"/>
            <ac:spMk id="9" creationId="{4898A455-8484-C20E-25BE-0AEB1706CDD0}"/>
          </ac:spMkLst>
        </pc:spChg>
      </pc:sldChg>
      <pc:sldChg chg="modSp mod">
        <pc:chgData name="Francis Olivier" userId="36be19e6-b354-43ca-844b-80a3dd3a80ac" providerId="ADAL" clId="{5315BDE4-6CA3-4A0A-BFCA-80E8AC940CEC}" dt="2025-08-19T01:20:55.883" v="2" actId="20577"/>
        <pc:sldMkLst>
          <pc:docMk/>
          <pc:sldMk cId="2674591841" sldId="260"/>
        </pc:sldMkLst>
        <pc:spChg chg="mod">
          <ac:chgData name="Francis Olivier" userId="36be19e6-b354-43ca-844b-80a3dd3a80ac" providerId="ADAL" clId="{5315BDE4-6CA3-4A0A-BFCA-80E8AC940CEC}" dt="2025-08-19T01:20:55.883" v="2" actId="20577"/>
          <ac:spMkLst>
            <pc:docMk/>
            <pc:sldMk cId="2674591841" sldId="260"/>
            <ac:spMk id="9" creationId="{BD573603-41D2-2DF3-ABE1-208074F81982}"/>
          </ac:spMkLst>
        </pc:spChg>
      </pc:sldChg>
      <pc:sldChg chg="modSp mod">
        <pc:chgData name="Francis Olivier" userId="36be19e6-b354-43ca-844b-80a3dd3a80ac" providerId="ADAL" clId="{5315BDE4-6CA3-4A0A-BFCA-80E8AC940CEC}" dt="2025-08-19T03:09:32.867" v="13" actId="1035"/>
        <pc:sldMkLst>
          <pc:docMk/>
          <pc:sldMk cId="3692573717" sldId="2147376292"/>
        </pc:sldMkLst>
        <pc:spChg chg="mod">
          <ac:chgData name="Francis Olivier" userId="36be19e6-b354-43ca-844b-80a3dd3a80ac" providerId="ADAL" clId="{5315BDE4-6CA3-4A0A-BFCA-80E8AC940CEC}" dt="2025-08-19T03:09:32.867" v="13" actId="1035"/>
          <ac:spMkLst>
            <pc:docMk/>
            <pc:sldMk cId="3692573717" sldId="2147376292"/>
            <ac:spMk id="9" creationId="{F9CA748A-289C-3A6E-1394-60EF7604EC25}"/>
          </ac:spMkLst>
        </pc:spChg>
        <pc:cxnChg chg="mod">
          <ac:chgData name="Francis Olivier" userId="36be19e6-b354-43ca-844b-80a3dd3a80ac" providerId="ADAL" clId="{5315BDE4-6CA3-4A0A-BFCA-80E8AC940CEC}" dt="2025-08-19T03:09:16.341" v="8" actId="1076"/>
          <ac:cxnSpMkLst>
            <pc:docMk/>
            <pc:sldMk cId="3692573717" sldId="2147376292"/>
            <ac:cxnSpMk id="5" creationId="{2D35344A-A3FC-8EDD-3C33-52812007D971}"/>
          </ac:cxnSpMkLst>
        </pc:cxnChg>
      </pc:sldChg>
    </pc:docChg>
  </pc:docChgLst>
  <pc:docChgLst>
    <pc:chgData name="Maricris Santilles" userId="7b436d3d-65a3-481f-8565-8b0e2e2362f1" providerId="ADAL" clId="{91B185FA-CA89-4E95-8B49-BFDE9D7DEDBA}"/>
    <pc:docChg chg="undo custSel modSld">
      <pc:chgData name="Maricris Santilles" userId="7b436d3d-65a3-481f-8565-8b0e2e2362f1" providerId="ADAL" clId="{91B185FA-CA89-4E95-8B49-BFDE9D7DEDBA}" dt="2025-08-25T06:48:50.609" v="1" actId="1076"/>
      <pc:docMkLst>
        <pc:docMk/>
      </pc:docMkLst>
      <pc:sldChg chg="modSp mod">
        <pc:chgData name="Maricris Santilles" userId="7b436d3d-65a3-481f-8565-8b0e2e2362f1" providerId="ADAL" clId="{91B185FA-CA89-4E95-8B49-BFDE9D7DEDBA}" dt="2025-08-25T06:48:50.609" v="1" actId="1076"/>
        <pc:sldMkLst>
          <pc:docMk/>
          <pc:sldMk cId="3516620667" sldId="2147376938"/>
        </pc:sldMkLst>
        <pc:picChg chg="mod">
          <ac:chgData name="Maricris Santilles" userId="7b436d3d-65a3-481f-8565-8b0e2e2362f1" providerId="ADAL" clId="{91B185FA-CA89-4E95-8B49-BFDE9D7DEDBA}" dt="2025-08-25T06:48:50.609" v="1" actId="1076"/>
          <ac:picMkLst>
            <pc:docMk/>
            <pc:sldMk cId="3516620667" sldId="2147376938"/>
            <ac:picMk id="8" creationId="{4DEFB4E0-14CE-FDE4-8BCF-109EDFE8650F}"/>
          </ac:picMkLst>
        </pc:picChg>
      </pc:sldChg>
    </pc:docChg>
  </pc:docChgLst>
  <pc:docChgLst>
    <pc:chgData name="Francis Olivier" userId="36be19e6-b354-43ca-844b-80a3dd3a80ac" providerId="ADAL" clId="{F1A02EA4-A5B0-4E18-9EDD-58306A741AF4}"/>
    <pc:docChg chg="undo custSel modSld">
      <pc:chgData name="Francis Olivier" userId="36be19e6-b354-43ca-844b-80a3dd3a80ac" providerId="ADAL" clId="{F1A02EA4-A5B0-4E18-9EDD-58306A741AF4}" dt="2025-08-17T23:34:54.289" v="70" actId="478"/>
      <pc:docMkLst>
        <pc:docMk/>
      </pc:docMkLst>
      <pc:sldChg chg="addSp delSp modSp mod">
        <pc:chgData name="Francis Olivier" userId="36be19e6-b354-43ca-844b-80a3dd3a80ac" providerId="ADAL" clId="{F1A02EA4-A5B0-4E18-9EDD-58306A741AF4}" dt="2025-08-17T23:09:35.720" v="3"/>
        <pc:sldMkLst>
          <pc:docMk/>
          <pc:sldMk cId="4069070320" sldId="2147376936"/>
        </pc:sldMkLst>
        <pc:spChg chg="add mod">
          <ac:chgData name="Francis Olivier" userId="36be19e6-b354-43ca-844b-80a3dd3a80ac" providerId="ADAL" clId="{F1A02EA4-A5B0-4E18-9EDD-58306A741AF4}" dt="2025-08-17T23:09:35.720" v="3"/>
          <ac:spMkLst>
            <pc:docMk/>
            <pc:sldMk cId="4069070320" sldId="2147376936"/>
            <ac:spMk id="3" creationId="{CB7EAD55-AD48-29D5-3C8C-DF7F6CE2C87F}"/>
          </ac:spMkLst>
        </pc:spChg>
      </pc:sldChg>
      <pc:sldChg chg="addSp delSp modSp mod addAnim delAnim modAnim">
        <pc:chgData name="Francis Olivier" userId="36be19e6-b354-43ca-844b-80a3dd3a80ac" providerId="ADAL" clId="{F1A02EA4-A5B0-4E18-9EDD-58306A741AF4}" dt="2025-08-17T23:34:54.289" v="70" actId="478"/>
        <pc:sldMkLst>
          <pc:docMk/>
          <pc:sldMk cId="3076923276" sldId="2147376937"/>
        </pc:sldMkLst>
        <pc:spChg chg="mod">
          <ac:chgData name="Francis Olivier" userId="36be19e6-b354-43ca-844b-80a3dd3a80ac" providerId="ADAL" clId="{F1A02EA4-A5B0-4E18-9EDD-58306A741AF4}" dt="2025-08-17T23:12:01.701" v="5" actId="313"/>
          <ac:spMkLst>
            <pc:docMk/>
            <pc:sldMk cId="3076923276" sldId="2147376937"/>
            <ac:spMk id="29" creationId="{07EB2509-22A5-436B-8FA4-8B6DC2C9602E}"/>
          </ac:spMkLst>
        </pc:spChg>
        <pc:picChg chg="add mod ord">
          <ac:chgData name="Francis Olivier" userId="36be19e6-b354-43ca-844b-80a3dd3a80ac" providerId="ADAL" clId="{F1A02EA4-A5B0-4E18-9EDD-58306A741AF4}" dt="2025-08-17T23:34:52.145" v="69" actId="167"/>
          <ac:picMkLst>
            <pc:docMk/>
            <pc:sldMk cId="3076923276" sldId="2147376937"/>
            <ac:picMk id="22" creationId="{06C0A614-BDA9-05A9-2415-AE956D0EA102}"/>
          </ac:picMkLst>
        </pc:picChg>
      </pc:sldChg>
      <pc:sldChg chg="addSp delSp modSp mod">
        <pc:chgData name="Francis Olivier" userId="36be19e6-b354-43ca-844b-80a3dd3a80ac" providerId="ADAL" clId="{F1A02EA4-A5B0-4E18-9EDD-58306A741AF4}" dt="2025-08-17T23:18:42.677" v="27" actId="478"/>
        <pc:sldMkLst>
          <pc:docMk/>
          <pc:sldMk cId="1373962139" sldId="2147376946"/>
        </pc:sldMkLst>
        <pc:spChg chg="add mod">
          <ac:chgData name="Francis Olivier" userId="36be19e6-b354-43ca-844b-80a3dd3a80ac" providerId="ADAL" clId="{F1A02EA4-A5B0-4E18-9EDD-58306A741AF4}" dt="2025-08-17T23:08:42.400" v="1"/>
          <ac:spMkLst>
            <pc:docMk/>
            <pc:sldMk cId="1373962139" sldId="2147376946"/>
            <ac:spMk id="4" creationId="{A50383C5-7E9A-DC33-9D60-29CD9E7FC97C}"/>
          </ac:spMkLst>
        </pc:spChg>
        <pc:spChg chg="add mod">
          <ac:chgData name="Francis Olivier" userId="36be19e6-b354-43ca-844b-80a3dd3a80ac" providerId="ADAL" clId="{F1A02EA4-A5B0-4E18-9EDD-58306A741AF4}" dt="2025-08-17T23:08:42.400" v="1"/>
          <ac:spMkLst>
            <pc:docMk/>
            <pc:sldMk cId="1373962139" sldId="2147376946"/>
            <ac:spMk id="5" creationId="{6E8B0257-2108-6A0B-85A2-BF3C1692CA8D}"/>
          </ac:spMkLst>
        </pc:spChg>
        <pc:picChg chg="add mod">
          <ac:chgData name="Francis Olivier" userId="36be19e6-b354-43ca-844b-80a3dd3a80ac" providerId="ADAL" clId="{F1A02EA4-A5B0-4E18-9EDD-58306A741AF4}" dt="2025-08-17T23:18:34.133" v="26" actId="1076"/>
          <ac:picMkLst>
            <pc:docMk/>
            <pc:sldMk cId="1373962139" sldId="2147376946"/>
            <ac:picMk id="17" creationId="{2BFED550-E228-DB55-0E7E-84C615069FA7}"/>
          </ac:picMkLst>
        </pc:picChg>
      </pc:sldChg>
    </pc:docChg>
  </pc:docChgLst>
  <pc:docChgLst>
    <pc:chgData name="Patricia Allen" userId="S::patricia.allen@adapt.com.au::346380ed-8562-4683-9b3e-72fe32eb1059" providerId="AD" clId="Web-{5F7918CF-61BB-B4C3-5F7F-C41C377FED53}"/>
    <pc:docChg chg="modSld">
      <pc:chgData name="Patricia Allen" userId="S::patricia.allen@adapt.com.au::346380ed-8562-4683-9b3e-72fe32eb1059" providerId="AD" clId="Web-{5F7918CF-61BB-B4C3-5F7F-C41C377FED53}" dt="2025-08-15T08:49:30.119" v="0" actId="20577"/>
      <pc:docMkLst>
        <pc:docMk/>
      </pc:docMkLst>
      <pc:sldChg chg="modSp">
        <pc:chgData name="Patricia Allen" userId="S::patricia.allen@adapt.com.au::346380ed-8562-4683-9b3e-72fe32eb1059" providerId="AD" clId="Web-{5F7918CF-61BB-B4C3-5F7F-C41C377FED53}" dt="2025-08-15T08:49:30.119" v="0" actId="20577"/>
        <pc:sldMkLst>
          <pc:docMk/>
          <pc:sldMk cId="1570934918" sldId="263"/>
        </pc:sldMkLst>
        <pc:spChg chg="mod">
          <ac:chgData name="Patricia Allen" userId="S::patricia.allen@adapt.com.au::346380ed-8562-4683-9b3e-72fe32eb1059" providerId="AD" clId="Web-{5F7918CF-61BB-B4C3-5F7F-C41C377FED53}" dt="2025-08-15T08:49:30.119" v="0" actId="20577"/>
          <ac:spMkLst>
            <pc:docMk/>
            <pc:sldMk cId="1570934918" sldId="263"/>
            <ac:spMk id="5" creationId="{73507BBF-85F0-78E1-7859-65B4C199DE36}"/>
          </ac:spMkLst>
        </pc:spChg>
      </pc:sldChg>
    </pc:docChg>
  </pc:docChgLst>
  <pc:docChgLst>
    <pc:chgData name="Honey Mari Gay" userId="7c742808-f04d-4bad-b3ab-55b3219eceb2" providerId="ADAL" clId="{8599323E-1903-4C05-B50F-35B6A0899715}"/>
    <pc:docChg chg="delSld modSld">
      <pc:chgData name="Honey Mari Gay" userId="7c742808-f04d-4bad-b3ab-55b3219eceb2" providerId="ADAL" clId="{8599323E-1903-4C05-B50F-35B6A0899715}" dt="2025-08-17T22:15:10.925" v="5" actId="47"/>
      <pc:docMkLst>
        <pc:docMk/>
      </pc:docMkLst>
      <pc:sldChg chg="modSp mod modCm">
        <pc:chgData name="Honey Mari Gay" userId="7c742808-f04d-4bad-b3ab-55b3219eceb2" providerId="ADAL" clId="{8599323E-1903-4C05-B50F-35B6A0899715}" dt="2025-08-17T22:12:29.894" v="1" actId="20577"/>
        <pc:sldMkLst>
          <pc:docMk/>
          <pc:sldMk cId="3692573717" sldId="2147376292"/>
        </pc:sldMkLst>
        <pc:spChg chg="mod">
          <ac:chgData name="Honey Mari Gay" userId="7c742808-f04d-4bad-b3ab-55b3219eceb2" providerId="ADAL" clId="{8599323E-1903-4C05-B50F-35B6A0899715}" dt="2025-08-17T22:12:29.894" v="1" actId="20577"/>
          <ac:spMkLst>
            <pc:docMk/>
            <pc:sldMk cId="3692573717" sldId="2147376292"/>
            <ac:spMk id="9" creationId="{F9CA748A-289C-3A6E-1394-60EF7604EC25}"/>
          </ac:spMkLst>
        </pc:spChg>
        <pc:extLst>
          <p:ext xmlns:p="http://schemas.openxmlformats.org/presentationml/2006/main" uri="{D6D511B9-2390-475A-947B-AFAB55BFBCF1}">
            <pc226:cmChg xmlns:pc226="http://schemas.microsoft.com/office/powerpoint/2022/06/main/command" chg="mod">
              <pc226:chgData name="Honey Mari Gay" userId="7c742808-f04d-4bad-b3ab-55b3219eceb2" providerId="ADAL" clId="{8599323E-1903-4C05-B50F-35B6A0899715}" dt="2025-08-17T22:12:29.894" v="1" actId="20577"/>
              <pc2:cmMkLst xmlns:pc2="http://schemas.microsoft.com/office/powerpoint/2019/9/main/command">
                <pc:docMk/>
                <pc:sldMk cId="3692573717" sldId="2147376292"/>
                <pc2:cmMk id="{D2C1B5FA-1A97-4832-A127-22A432C89458}"/>
              </pc2:cmMkLst>
            </pc226:cmChg>
          </p:ext>
        </pc:extLst>
      </pc:sldChg>
      <pc:sldChg chg="del">
        <pc:chgData name="Honey Mari Gay" userId="7c742808-f04d-4bad-b3ab-55b3219eceb2" providerId="ADAL" clId="{8599323E-1903-4C05-B50F-35B6A0899715}" dt="2025-08-17T22:15:10.925" v="5" actId="47"/>
        <pc:sldMkLst>
          <pc:docMk/>
          <pc:sldMk cId="2115685743" sldId="2147376940"/>
        </pc:sldMkLst>
      </pc:sldChg>
      <pc:sldChg chg="del">
        <pc:chgData name="Honey Mari Gay" userId="7c742808-f04d-4bad-b3ab-55b3219eceb2" providerId="ADAL" clId="{8599323E-1903-4C05-B50F-35B6A0899715}" dt="2025-08-17T22:15:08.717" v="3" actId="47"/>
        <pc:sldMkLst>
          <pc:docMk/>
          <pc:sldMk cId="1861448218" sldId="2147376942"/>
        </pc:sldMkLst>
      </pc:sldChg>
      <pc:sldChg chg="del">
        <pc:chgData name="Honey Mari Gay" userId="7c742808-f04d-4bad-b3ab-55b3219eceb2" providerId="ADAL" clId="{8599323E-1903-4C05-B50F-35B6A0899715}" dt="2025-08-17T22:15:07.532" v="2" actId="47"/>
        <pc:sldMkLst>
          <pc:docMk/>
          <pc:sldMk cId="2395747984" sldId="2147376943"/>
        </pc:sldMkLst>
      </pc:sldChg>
      <pc:sldChg chg="del">
        <pc:chgData name="Honey Mari Gay" userId="7c742808-f04d-4bad-b3ab-55b3219eceb2" providerId="ADAL" clId="{8599323E-1903-4C05-B50F-35B6A0899715}" dt="2025-08-17T22:15:10.015" v="4" actId="47"/>
        <pc:sldMkLst>
          <pc:docMk/>
          <pc:sldMk cId="3933092220" sldId="214737694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0E754A-9EF7-41E8-A481-D009392EDE3E}" type="datetimeFigureOut">
              <a:rPr lang="en-PH" smtClean="0"/>
              <a:t>09/09/2025</a:t>
            </a:fld>
            <a:endParaRPr lang="en-P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P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CAE42E-8851-4231-AFDF-B0DDF2143234}" type="slidenum">
              <a:rPr lang="en-PH" smtClean="0"/>
              <a:t>‹#›</a:t>
            </a:fld>
            <a:endParaRPr lang="en-PH"/>
          </a:p>
        </p:txBody>
      </p:sp>
    </p:spTree>
    <p:extLst>
      <p:ext uri="{BB962C8B-B14F-4D97-AF65-F5344CB8AC3E}">
        <p14:creationId xmlns:p14="http://schemas.microsoft.com/office/powerpoint/2010/main" val="2141735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33F457-DE92-A2DA-87F5-500DA5E1BC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E1C0C1-7172-625F-5E2D-AA9CF77AEE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387665-C288-B6FB-67D2-DDD992E37F84}"/>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FEAF7AE1-69A9-1ADE-C76F-BF6367BCF03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53958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93F9E6-D057-F890-FD03-C55E3DB07E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1C79F1-1114-9FB0-D17C-AE1EBA2B6B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36CCFC-8626-835A-F750-1B3E8841F9EB}"/>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E4B1B053-77FB-7000-CE82-7683714DFA3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A4136D-3EC9-45F1-A3B2-6FC2A108E80C}"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474498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78941-DBEE-10E3-E283-33493B774D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0C0DF3-0586-3D91-FAE5-B85545DF3F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D7570B-CA3F-3DA0-B2DF-FA2A9567B27A}"/>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2E1A63FA-3A7B-1AD9-F46F-12C4A33F5F1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640049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B16DE5-BAEC-1D0C-AA48-ED2BF79FDA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524B3F-7E33-249F-55B6-798563E752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B8D698-BDEF-D539-F07F-17759BA1BCCA}"/>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929602E2-6501-76AF-D616-E13A4D83810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86561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Tx/>
              <a:buNone/>
            </a:pPr>
            <a:endParaRPr lang="en-PH"/>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ACB6B-8C7D-424C-B401-8EFE03D5B0E3}"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3252179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B5F8A-1B25-3B5C-9D93-D18EDC397B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FF8A33-8BA2-C39D-CA7E-BF6F5FBD00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9A5899-1778-531D-3D98-9E3C707296E0}"/>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A7A9BA63-E2FC-A008-1356-BAD227F53CF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902700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27BD7-E5EC-9020-810D-A5D6D00C1F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7466E6-7024-E795-06E4-9B68137817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4A7707-90F0-B69B-169F-6B9BD5866C1E}"/>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9E2E5842-CB47-F7AC-4D99-16182298A78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72216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AF5780-47F3-AF45-AA3F-DCA5F55792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34207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64A1A0-4828-4556-A429-D8D1F97EC206}"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28608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AU" sz="18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91463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64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2B276-E57A-C494-A6AD-5CF93229DF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64D71F-39EC-727F-FA2B-313A33FEE5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DC4732-10AF-4914-1A8D-012B3EAEEC01}"/>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E31B39F2-8A24-3127-0171-9916EB375C3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5299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8ABF3C-9C8C-183F-A899-07DFFCD658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89319A-2290-FDD8-8E39-66848B8DCB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5F693F-32F0-EA0E-8239-AAC14F2ABAD5}"/>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FEEBEEFB-172C-E18F-2BBB-C38493EAE4F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02E31A-B1BD-4B07-BE1B-08486BD73430}"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781423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Tx/>
              <a:buNone/>
            </a:pPr>
            <a:endParaRPr lang="en-PH"/>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ACB6B-8C7D-424C-B401-8EFE03D5B0E3}"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42742825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AU" sz="18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478176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EC67BF-7967-6FA8-2C5F-8C43C464EF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B8744B-48D0-3CED-B860-BFEF57EC29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403C93-E90F-AA65-34D2-6EF80CBA775F}"/>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47B8468D-6A5E-7BD6-B03C-2FA84D2E24E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527749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57D3F-5665-5907-BD6A-C43A381928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DF26F4-C49B-9FFD-961D-B4317CC643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6D4319-CC68-A8DB-DB29-3B118A5BFBF7}"/>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0EE61BF7-6942-E438-7AFF-6662AA08EAF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31743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F9D327-43D1-7036-ED91-307459678E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BBEC5D-1670-F470-9588-0B760398F4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EDC922-DE57-C16A-62CF-EEA078484C7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a:extLst>
              <a:ext uri="{FF2B5EF4-FFF2-40B4-BE49-F238E27FC236}">
                <a16:creationId xmlns:a16="http://schemas.microsoft.com/office/drawing/2014/main" id="{CD3D4D82-2A3D-C749-E1C1-9775C54A66D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83837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52884E-01AA-4C81-ACD1-4BD49D3D90DC}"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82557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hello@adapt.com.au" TargetMode="External"/><Relationship Id="rId2" Type="http://schemas.openxmlformats.org/officeDocument/2006/relationships/hyperlink" Target="https://adapt.com.au/" TargetMode="External"/><Relationship Id="rId1" Type="http://schemas.openxmlformats.org/officeDocument/2006/relationships/slideMaster" Target="../slideMasters/slideMaster1.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DAPT PM Cov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E343B80-94EE-E271-EBF3-94A776007DA3}"/>
              </a:ext>
            </a:extLst>
          </p:cNvPr>
          <p:cNvPicPr>
            <a:picLocks noChangeAspect="1"/>
          </p:cNvPicPr>
          <p:nvPr userDrawn="1"/>
        </p:nvPicPr>
        <p:blipFill>
          <a:blip r:embed="rId2">
            <a:extLst>
              <a:ext uri="{28A0092B-C50C-407E-A947-70E740481C1C}">
                <a14:useLocalDpi xmlns:a14="http://schemas.microsoft.com/office/drawing/2010/main" val="0"/>
              </a:ext>
            </a:extLst>
          </a:blip>
          <a:srcRect t="29985" b="10019"/>
          <a:stretch>
            <a:fillRect/>
          </a:stretch>
        </p:blipFill>
        <p:spPr>
          <a:xfrm>
            <a:off x="0" y="-1"/>
            <a:ext cx="12192000" cy="4099855"/>
          </a:xfrm>
          <a:prstGeom prst="rect">
            <a:avLst/>
          </a:prstGeom>
        </p:spPr>
      </p:pic>
      <p:sp>
        <p:nvSpPr>
          <p:cNvPr id="8" name="Rectangle 7">
            <a:extLst>
              <a:ext uri="{FF2B5EF4-FFF2-40B4-BE49-F238E27FC236}">
                <a16:creationId xmlns:a16="http://schemas.microsoft.com/office/drawing/2014/main" id="{5FFD5208-CFF4-DE68-3BB7-1B0AFFF441D4}"/>
              </a:ext>
            </a:extLst>
          </p:cNvPr>
          <p:cNvSpPr/>
          <p:nvPr userDrawn="1"/>
        </p:nvSpPr>
        <p:spPr>
          <a:xfrm>
            <a:off x="0" y="3284999"/>
            <a:ext cx="12192000" cy="35729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183DCBA1-525A-5E0D-1519-7650CB8C9509}"/>
              </a:ext>
            </a:extLst>
          </p:cNvPr>
          <p:cNvSpPr/>
          <p:nvPr userDrawn="1"/>
        </p:nvSpPr>
        <p:spPr>
          <a:xfrm flipV="1">
            <a:off x="0" y="2997000"/>
            <a:ext cx="12192000"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1865635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D Line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EE73387-01F1-F395-612A-DA488D756D56}"/>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35043871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6" name="Picture 5" descr="A white letter a with a black background&#10;&#10;Description automatically generated">
            <a:extLst>
              <a:ext uri="{FF2B5EF4-FFF2-40B4-BE49-F238E27FC236}">
                <a16:creationId xmlns:a16="http://schemas.microsoft.com/office/drawing/2014/main" id="{9A14A3A5-FB67-4E8D-7857-B55180CC52A9}"/>
              </a:ext>
            </a:extLst>
          </p:cNvPr>
          <p:cNvPicPr>
            <a:picLocks noChangeAspect="1"/>
          </p:cNvPicPr>
          <p:nvPr userDrawn="1"/>
        </p:nvPicPr>
        <p:blipFill rotWithShape="1">
          <a:blip r:embed="rId2">
            <a:alphaModFix amt="70000"/>
            <a:extLst>
              <a:ext uri="{28A0092B-C50C-407E-A947-70E740481C1C}">
                <a14:useLocalDpi xmlns:a14="http://schemas.microsoft.com/office/drawing/2010/main" val="0"/>
              </a:ext>
            </a:extLst>
          </a:blip>
          <a:srcRect t="5336" r="6927" b="2416"/>
          <a:stretch/>
        </p:blipFill>
        <p:spPr>
          <a:xfrm>
            <a:off x="6685613" y="0"/>
            <a:ext cx="5506387" cy="6858000"/>
          </a:xfrm>
          <a:prstGeom prst="rect">
            <a:avLst/>
          </a:prstGeom>
        </p:spPr>
      </p:pic>
      <p:grpSp>
        <p:nvGrpSpPr>
          <p:cNvPr id="7" name="Group 6">
            <a:extLst>
              <a:ext uri="{FF2B5EF4-FFF2-40B4-BE49-F238E27FC236}">
                <a16:creationId xmlns:a16="http://schemas.microsoft.com/office/drawing/2014/main" id="{0CE4C156-5B18-9160-A74F-3B6067E9E87A}"/>
              </a:ext>
            </a:extLst>
          </p:cNvPr>
          <p:cNvGrpSpPr/>
          <p:nvPr userDrawn="1"/>
        </p:nvGrpSpPr>
        <p:grpSpPr>
          <a:xfrm>
            <a:off x="1083907" y="6062651"/>
            <a:ext cx="2668365" cy="226977"/>
            <a:chOff x="712794" y="6196131"/>
            <a:chExt cx="3390094" cy="288369"/>
          </a:xfrm>
        </p:grpSpPr>
        <p:pic>
          <p:nvPicPr>
            <p:cNvPr id="8" name="Graphic 7">
              <a:extLst>
                <a:ext uri="{FF2B5EF4-FFF2-40B4-BE49-F238E27FC236}">
                  <a16:creationId xmlns:a16="http://schemas.microsoft.com/office/drawing/2014/main" id="{93E5ED21-6943-C975-7A5A-1C33AE51D2A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2794" y="6196131"/>
              <a:ext cx="164237" cy="288369"/>
            </a:xfrm>
            <a:prstGeom prst="rect">
              <a:avLst/>
            </a:prstGeom>
          </p:spPr>
        </p:pic>
        <p:pic>
          <p:nvPicPr>
            <p:cNvPr id="9" name="Graphic 8">
              <a:extLst>
                <a:ext uri="{FF2B5EF4-FFF2-40B4-BE49-F238E27FC236}">
                  <a16:creationId xmlns:a16="http://schemas.microsoft.com/office/drawing/2014/main" id="{BEF8C383-76BC-ADF4-DB3D-81C6185027A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58056" y="6254584"/>
              <a:ext cx="3044832" cy="165803"/>
            </a:xfrm>
            <a:prstGeom prst="rect">
              <a:avLst/>
            </a:prstGeom>
          </p:spPr>
        </p:pic>
      </p:grpSp>
      <p:sp>
        <p:nvSpPr>
          <p:cNvPr id="12" name="Rectangle 11">
            <a:extLst>
              <a:ext uri="{FF2B5EF4-FFF2-40B4-BE49-F238E27FC236}">
                <a16:creationId xmlns:a16="http://schemas.microsoft.com/office/drawing/2014/main" id="{1B23F305-C432-D9EB-B99E-463FCF64E592}"/>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49862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EADER_Cover">
    <p:spTree>
      <p:nvGrpSpPr>
        <p:cNvPr id="1" name=""/>
        <p:cNvGrpSpPr/>
        <p:nvPr/>
      </p:nvGrpSpPr>
      <p:grpSpPr>
        <a:xfrm>
          <a:off x="0" y="0"/>
          <a:ext cx="0" cy="0"/>
          <a:chOff x="0" y="0"/>
          <a:chExt cx="0" cy="0"/>
        </a:xfrm>
      </p:grpSpPr>
      <p:sp>
        <p:nvSpPr>
          <p:cNvPr id="8" name="bg object 17">
            <a:extLst>
              <a:ext uri="{FF2B5EF4-FFF2-40B4-BE49-F238E27FC236}">
                <a16:creationId xmlns:a16="http://schemas.microsoft.com/office/drawing/2014/main" id="{490AC433-DC3D-1FD2-2F83-F559E72D80B5}"/>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34065218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LD_A Cover">
    <p:bg>
      <p:bgPr>
        <a:solidFill>
          <a:schemeClr val="accent6"/>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706119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LD_ADAPT Contact">
    <p:bg>
      <p:bgPr>
        <a:solidFill>
          <a:schemeClr val="accent6"/>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13" name="Rectangle 12">
            <a:hlinkClick r:id="rId2"/>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3"/>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2"/>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picture containing logo&#10;&#10;Description automatically generated">
            <a:extLst>
              <a:ext uri="{FF2B5EF4-FFF2-40B4-BE49-F238E27FC236}">
                <a16:creationId xmlns:a16="http://schemas.microsoft.com/office/drawing/2014/main" id="{D21270FA-30E7-1E4C-9FBE-D95D27046CDD}"/>
              </a:ext>
            </a:extLst>
          </p:cNvPr>
          <p:cNvPicPr>
            <a:picLocks noChangeAspect="1"/>
          </p:cNvPicPr>
          <p:nvPr userDrawn="1"/>
        </p:nvPicPr>
        <p:blipFill>
          <a:blip r:embed="rId4"/>
          <a:stretch>
            <a:fillRect/>
          </a:stretch>
        </p:blipFill>
        <p:spPr>
          <a:xfrm>
            <a:off x="5382183" y="2894115"/>
            <a:ext cx="1427630" cy="347200"/>
          </a:xfrm>
          <a:prstGeom prst="rect">
            <a:avLst/>
          </a:prstGeom>
        </p:spPr>
      </p:pic>
      <p:pic>
        <p:nvPicPr>
          <p:cNvPr id="12" name="Graphic 11">
            <a:extLst>
              <a:ext uri="{FF2B5EF4-FFF2-40B4-BE49-F238E27FC236}">
                <a16:creationId xmlns:a16="http://schemas.microsoft.com/office/drawing/2014/main" id="{5DEC55C3-5A35-4ECE-8D11-95B0C41D811D}"/>
              </a:ext>
            </a:extLst>
          </p:cNvPr>
          <p:cNvPicPr>
            <a:picLocks noChangeAspect="1"/>
          </p:cNvPicPr>
          <p:nvPr userDrawn="1"/>
        </p:nvPicPr>
        <p:blipFill rotWithShape="1">
          <a:blip r:embed="rId5">
            <a:alphaModFix amt="30000"/>
            <a:extLst>
              <a:ext uri="{96DAC541-7B7A-43D3-8B79-37D633B846F1}">
                <asvg:svgBlip xmlns:asvg="http://schemas.microsoft.com/office/drawing/2016/SVG/main" r:embed="rId6"/>
              </a:ext>
            </a:extLst>
          </a:blip>
          <a:srcRect t="24316" r="18761" b="20587"/>
          <a:stretch/>
        </p:blipFill>
        <p:spPr>
          <a:xfrm>
            <a:off x="5869172" y="1"/>
            <a:ext cx="6322827" cy="6858000"/>
          </a:xfrm>
          <a:prstGeom prst="rect">
            <a:avLst/>
          </a:prstGeom>
        </p:spPr>
      </p:pic>
      <p:sp>
        <p:nvSpPr>
          <p:cNvPr id="16" name="Rectangle 15">
            <a:extLst>
              <a:ext uri="{FF2B5EF4-FFF2-40B4-BE49-F238E27FC236}">
                <a16:creationId xmlns:a16="http://schemas.microsoft.com/office/drawing/2014/main" id="{E9DE8F7A-85EF-452E-9B46-C11DCC83142A}"/>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5234957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DAPT PM Cover Sec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21D89FF-90EF-9395-9CBF-36BF21C3038B}"/>
              </a:ext>
            </a:extLst>
          </p:cNvPr>
          <p:cNvPicPr>
            <a:picLocks noChangeAspect="1"/>
          </p:cNvPicPr>
          <p:nvPr userDrawn="1"/>
        </p:nvPicPr>
        <p:blipFill>
          <a:blip r:embed="rId2">
            <a:extLst>
              <a:ext uri="{28A0092B-C50C-407E-A947-70E740481C1C}">
                <a14:useLocalDpi xmlns:a14="http://schemas.microsoft.com/office/drawing/2010/main" val="0"/>
              </a:ext>
            </a:extLst>
          </a:blip>
          <a:srcRect l="24019" r="36973"/>
          <a:stretch>
            <a:fillRect/>
          </a:stretch>
        </p:blipFill>
        <p:spPr>
          <a:xfrm>
            <a:off x="7419108" y="0"/>
            <a:ext cx="4772891" cy="6857995"/>
          </a:xfrm>
          <a:prstGeom prst="rect">
            <a:avLst/>
          </a:prstGeom>
        </p:spPr>
      </p:pic>
      <p:sp>
        <p:nvSpPr>
          <p:cNvPr id="8" name="Rectangle 7">
            <a:extLst>
              <a:ext uri="{FF2B5EF4-FFF2-40B4-BE49-F238E27FC236}">
                <a16:creationId xmlns:a16="http://schemas.microsoft.com/office/drawing/2014/main" id="{7D6750EB-3604-A514-E167-1D65CD4F8CDB}"/>
              </a:ext>
            </a:extLst>
          </p:cNvPr>
          <p:cNvSpPr/>
          <p:nvPr userDrawn="1"/>
        </p:nvSpPr>
        <p:spPr>
          <a:xfrm>
            <a:off x="1" y="-5"/>
            <a:ext cx="8640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85A45807-E976-E069-D494-3ACD8AF28824}"/>
              </a:ext>
            </a:extLst>
          </p:cNvPr>
          <p:cNvSpPr/>
          <p:nvPr userDrawn="1"/>
        </p:nvSpPr>
        <p:spPr>
          <a:xfrm rot="5400000" flipV="1">
            <a:off x="5354988" y="3285000"/>
            <a:ext cx="6858005"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528723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WHIT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6543EF46-04E7-6AF6-2D75-CEA6CCDA3C5C}"/>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975415" y="246649"/>
            <a:ext cx="891235" cy="215667"/>
          </a:xfrm>
          <a:prstGeom prst="rect">
            <a:avLst/>
          </a:prstGeom>
        </p:spPr>
      </p:pic>
    </p:spTree>
    <p:extLst>
      <p:ext uri="{BB962C8B-B14F-4D97-AF65-F5344CB8AC3E}">
        <p14:creationId xmlns:p14="http://schemas.microsoft.com/office/powerpoint/2010/main" val="35251078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WHITE_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972945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_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1101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_BLACK">
    <p:bg>
      <p:bgPr>
        <a:solidFill>
          <a:schemeClr val="accent6">
            <a:lumMod val="10000"/>
          </a:schemeClr>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descr="A picture containing text, clipart&#10;&#10;Description automatically generated">
            <a:extLst>
              <a:ext uri="{FF2B5EF4-FFF2-40B4-BE49-F238E27FC236}">
                <a16:creationId xmlns:a16="http://schemas.microsoft.com/office/drawing/2014/main" id="{6543EF46-04E7-6AF6-2D75-CEA6CCDA3C5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3571774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CK_A">
    <p:bg>
      <p:bgPr>
        <a:solidFill>
          <a:schemeClr val="accent6">
            <a:lumMod val="10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DAF9974-07D9-7F78-1870-22D1777E972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27479644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_BLACK">
    <p:bg>
      <p:bgPr>
        <a:solidFill>
          <a:schemeClr val="accent6">
            <a:lumMod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1790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D Line_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E39309F-47DF-394C-9F92-75A6A51FC91A}"/>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4" name="Picture 3" descr="A picture containing drawing&#10;&#10;Description automatically generated">
            <a:extLst>
              <a:ext uri="{FF2B5EF4-FFF2-40B4-BE49-F238E27FC236}">
                <a16:creationId xmlns:a16="http://schemas.microsoft.com/office/drawing/2014/main" id="{EB63E9D7-F272-6287-34FA-39A37A533A8A}"/>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3309687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076335"/>
      </p:ext>
    </p:extLst>
  </p:cSld>
  <p:clrMap bg1="lt1" tx1="dk1" bg2="lt2" tx2="dk2" accent1="accent1" accent2="accent2" accent3="accent3" accent4="accent4" accent5="accent5" accent6="accent6" hlink="hlink" folHlink="folHlink"/>
  <p:sldLayoutIdLst>
    <p:sldLayoutId id="2147483854" r:id="rId1"/>
    <p:sldLayoutId id="2147483855" r:id="rId2"/>
    <p:sldLayoutId id="2147483856" r:id="rId3"/>
    <p:sldLayoutId id="2147483857" r:id="rId4"/>
    <p:sldLayoutId id="2147483858" r:id="rId5"/>
    <p:sldLayoutId id="2147483859" r:id="rId6"/>
    <p:sldLayoutId id="2147483860" r:id="rId7"/>
    <p:sldLayoutId id="2147483861" r:id="rId8"/>
    <p:sldLayoutId id="2147483862" r:id="rId9"/>
    <p:sldLayoutId id="2147483863" r:id="rId10"/>
    <p:sldLayoutId id="2147483864" r:id="rId11"/>
    <p:sldLayoutId id="2147483865" r:id="rId12"/>
    <p:sldLayoutId id="2147483866" r:id="rId13"/>
    <p:sldLayoutId id="2147483867"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7.sv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28.sv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30.sv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32.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7.sv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34.sv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7.svg"/></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36.svg"/></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png"/><Relationship Id="rId18" Type="http://schemas.openxmlformats.org/officeDocument/2006/relationships/image" Target="../media/image52.png"/><Relationship Id="rId3" Type="http://schemas.openxmlformats.org/officeDocument/2006/relationships/hyperlink" Target="https://research.adapt.com.au/filter-types/market-trend-reports" TargetMode="External"/><Relationship Id="rId7" Type="http://schemas.openxmlformats.org/officeDocument/2006/relationships/image" Target="../media/image41.png"/><Relationship Id="rId12" Type="http://schemas.openxmlformats.org/officeDocument/2006/relationships/image" Target="../media/image46.png"/><Relationship Id="rId17" Type="http://schemas.openxmlformats.org/officeDocument/2006/relationships/image" Target="../media/image51.png"/><Relationship Id="rId2" Type="http://schemas.openxmlformats.org/officeDocument/2006/relationships/hyperlink" Target="mailto:success@adapt.com.au" TargetMode="External"/><Relationship Id="rId16" Type="http://schemas.openxmlformats.org/officeDocument/2006/relationships/image" Target="../media/image50.png"/><Relationship Id="rId1" Type="http://schemas.openxmlformats.org/officeDocument/2006/relationships/slideLayout" Target="../slideLayouts/slideLayout12.xml"/><Relationship Id="rId6" Type="http://schemas.openxmlformats.org/officeDocument/2006/relationships/hyperlink" Target="https://research.adapt.com.au/filter-types/expert-presentations/" TargetMode="External"/><Relationship Id="rId11" Type="http://schemas.openxmlformats.org/officeDocument/2006/relationships/image" Target="../media/image45.png"/><Relationship Id="rId5" Type="http://schemas.openxmlformats.org/officeDocument/2006/relationships/hyperlink" Target="https://research.adapt.com.au/data-insights/" TargetMode="External"/><Relationship Id="rId15" Type="http://schemas.openxmlformats.org/officeDocument/2006/relationships/image" Target="../media/image49.png"/><Relationship Id="rId10" Type="http://schemas.openxmlformats.org/officeDocument/2006/relationships/image" Target="../media/image44.png"/><Relationship Id="rId19" Type="http://schemas.openxmlformats.org/officeDocument/2006/relationships/image" Target="../media/image53.png"/><Relationship Id="rId4" Type="http://schemas.openxmlformats.org/officeDocument/2006/relationships/hyperlink" Target="https://research.adapt.com.au/filter-types/community-interviews" TargetMode="External"/><Relationship Id="rId9" Type="http://schemas.openxmlformats.org/officeDocument/2006/relationships/image" Target="../media/image43.png"/><Relationship Id="rId14" Type="http://schemas.openxmlformats.org/officeDocument/2006/relationships/image" Target="../media/image48.png"/></Relationships>
</file>

<file path=ppt/slides/_rels/slide23.xml.rels><?xml version="1.0" encoding="UTF-8" standalone="yes"?>
<Relationships xmlns="http://schemas.openxmlformats.org/package/2006/relationships"><Relationship Id="rId3" Type="http://schemas.openxmlformats.org/officeDocument/2006/relationships/hyperlink" Target="https://adapt.com.au/" TargetMode="External"/><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image" Target="../media/image15.png"/><Relationship Id="rId4" Type="http://schemas.openxmlformats.org/officeDocument/2006/relationships/hyperlink" Target="mailto:hello@adapt.com.a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7.sv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22.svg"/></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24.sv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26.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7.sv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a:extLst>
            <a:ext uri="{FF2B5EF4-FFF2-40B4-BE49-F238E27FC236}">
              <a16:creationId xmlns:a16="http://schemas.microsoft.com/office/drawing/2014/main" id="{C9736D08-6858-A0AE-9206-6FF05388B207}"/>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DCA37BCD-00C8-6472-5824-E3EB0F3FB9A2}"/>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8696570" y="5993999"/>
            <a:ext cx="3063424" cy="329695"/>
          </a:xfrm>
          <a:prstGeom prst="rect">
            <a:avLst/>
          </a:prstGeom>
        </p:spPr>
      </p:pic>
      <p:grpSp>
        <p:nvGrpSpPr>
          <p:cNvPr id="6" name="Group 5">
            <a:extLst>
              <a:ext uri="{FF2B5EF4-FFF2-40B4-BE49-F238E27FC236}">
                <a16:creationId xmlns:a16="http://schemas.microsoft.com/office/drawing/2014/main" id="{2113A510-6840-C3E0-A028-B758C9AF4769}"/>
              </a:ext>
            </a:extLst>
          </p:cNvPr>
          <p:cNvGrpSpPr/>
          <p:nvPr/>
        </p:nvGrpSpPr>
        <p:grpSpPr>
          <a:xfrm>
            <a:off x="470612" y="3813149"/>
            <a:ext cx="9257382" cy="1689450"/>
            <a:chOff x="633194" y="2554238"/>
            <a:chExt cx="9257382" cy="1689450"/>
          </a:xfrm>
        </p:grpSpPr>
        <p:sp>
          <p:nvSpPr>
            <p:cNvPr id="3" name="TextBox 2">
              <a:extLst>
                <a:ext uri="{FF2B5EF4-FFF2-40B4-BE49-F238E27FC236}">
                  <a16:creationId xmlns:a16="http://schemas.microsoft.com/office/drawing/2014/main" id="{D972D360-9D04-9285-6D17-065580BDDD42}"/>
                </a:ext>
              </a:extLst>
            </p:cNvPr>
            <p:cNvSpPr txBox="1"/>
            <p:nvPr/>
          </p:nvSpPr>
          <p:spPr>
            <a:xfrm>
              <a:off x="633194" y="2920249"/>
              <a:ext cx="9257382" cy="132343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2400"/>
                </a:spcAft>
                <a:buClrTx/>
                <a:buSzTx/>
                <a:buFontTx/>
                <a:buNone/>
                <a:tabLst/>
                <a:defRPr/>
              </a:pPr>
              <a:r>
                <a:rPr kumimoji="0" lang="en-US" sz="4000" b="1" i="0" u="none" strike="noStrike" kern="1200" cap="none" spc="0" normalizeH="0" baseline="0" noProof="0">
                  <a:ln>
                    <a:noFill/>
                  </a:ln>
                  <a:solidFill>
                    <a:srgbClr val="000000"/>
                  </a:solidFill>
                  <a:effectLst/>
                  <a:uLnTx/>
                  <a:uFillTx/>
                  <a:latin typeface="Helvetica"/>
                  <a:ea typeface="+mn-ea"/>
                  <a:cs typeface="Helvetica"/>
                </a:rPr>
                <a:t>Infrastructure </a:t>
              </a:r>
              <a:r>
                <a:rPr lang="en-US" sz="4000" b="1">
                  <a:solidFill>
                    <a:srgbClr val="000000"/>
                  </a:solidFill>
                  <a:latin typeface="Helvetica"/>
                  <a:cs typeface="Helvetica"/>
                </a:rPr>
                <a:t>Leaders</a:t>
              </a:r>
              <a:r>
                <a:rPr kumimoji="0" lang="en-US" sz="4000" b="1" i="0" u="none" strike="noStrike" kern="1200" cap="none" spc="0" normalizeH="0" baseline="0" noProof="0">
                  <a:ln>
                    <a:noFill/>
                  </a:ln>
                  <a:solidFill>
                    <a:srgbClr val="000000"/>
                  </a:solidFill>
                  <a:effectLst/>
                  <a:uLnTx/>
                  <a:uFillTx/>
                  <a:latin typeface="Helvetica"/>
                  <a:ea typeface="+mn-ea"/>
                  <a:cs typeface="Helvetica"/>
                </a:rPr>
                <a:t> </a:t>
              </a:r>
              <a:r>
                <a:rPr lang="en-US" sz="4000" b="1" err="1">
                  <a:solidFill>
                    <a:srgbClr val="000000"/>
                  </a:solidFill>
                  <a:latin typeface="Helvetica"/>
                  <a:cs typeface="Helvetica"/>
                </a:rPr>
                <a:t>Modernising</a:t>
              </a:r>
              <a:r>
                <a:rPr kumimoji="0" lang="en-US" sz="4000" b="1" i="0" u="none" strike="noStrike" kern="1200" cap="none" spc="0" normalizeH="0" baseline="0" noProof="0">
                  <a:ln>
                    <a:noFill/>
                  </a:ln>
                  <a:solidFill>
                    <a:srgbClr val="000000"/>
                  </a:solidFill>
                  <a:effectLst/>
                  <a:uLnTx/>
                  <a:uFillTx/>
                  <a:latin typeface="Helvetica"/>
                  <a:ea typeface="+mn-ea"/>
                  <a:cs typeface="Helvetica"/>
                </a:rPr>
                <a:t> </a:t>
              </a:r>
              <a:r>
                <a:rPr lang="en-US" sz="4000" b="1">
                  <a:solidFill>
                    <a:srgbClr val="000000"/>
                  </a:solidFill>
                  <a:latin typeface="Helvetica"/>
                  <a:cs typeface="Helvetica"/>
                </a:rPr>
                <a:t>Tech</a:t>
              </a:r>
              <a:r>
                <a:rPr kumimoji="0" lang="en-US" sz="4000" b="1" i="0" u="none" strike="noStrike" kern="1200" cap="none" spc="0" normalizeH="0" baseline="0" noProof="0">
                  <a:ln>
                    <a:noFill/>
                  </a:ln>
                  <a:solidFill>
                    <a:srgbClr val="000000"/>
                  </a:solidFill>
                  <a:effectLst/>
                  <a:uLnTx/>
                  <a:uFillTx/>
                  <a:latin typeface="Helvetica"/>
                  <a:ea typeface="+mn-ea"/>
                  <a:cs typeface="Helvetica"/>
                </a:rPr>
                <a:t> at </a:t>
              </a:r>
              <a:r>
                <a:rPr lang="en-US" sz="4000" b="1" err="1">
                  <a:solidFill>
                    <a:srgbClr val="000000"/>
                  </a:solidFill>
                  <a:latin typeface="Helvetica"/>
                  <a:cs typeface="Helvetica"/>
                </a:rPr>
                <a:t>Optimised</a:t>
              </a:r>
              <a:r>
                <a:rPr kumimoji="0" lang="en-US" sz="4000" b="1" i="0" u="none" strike="noStrike" kern="1200" cap="none" spc="0" normalizeH="0" baseline="0" noProof="0">
                  <a:ln>
                    <a:noFill/>
                  </a:ln>
                  <a:solidFill>
                    <a:srgbClr val="000000"/>
                  </a:solidFill>
                  <a:effectLst/>
                  <a:uLnTx/>
                  <a:uFillTx/>
                  <a:latin typeface="Helvetica"/>
                  <a:ea typeface="+mn-ea"/>
                  <a:cs typeface="Helvetica"/>
                </a:rPr>
                <a:t> </a:t>
              </a:r>
              <a:r>
                <a:rPr lang="en-US" sz="4000" b="1">
                  <a:solidFill>
                    <a:srgbClr val="000000"/>
                  </a:solidFill>
                  <a:latin typeface="Helvetica"/>
                  <a:cs typeface="Helvetica"/>
                </a:rPr>
                <a:t>Costs</a:t>
              </a:r>
              <a:r>
                <a:rPr kumimoji="0" lang="en-US" sz="4000" b="1" i="0" u="none" strike="noStrike" kern="1200" cap="none" spc="0" normalizeH="0" baseline="0" noProof="0">
                  <a:ln>
                    <a:noFill/>
                  </a:ln>
                  <a:solidFill>
                    <a:srgbClr val="000000"/>
                  </a:solidFill>
                  <a:effectLst/>
                  <a:uLnTx/>
                  <a:uFillTx/>
                  <a:latin typeface="Helvetica"/>
                  <a:ea typeface="+mn-ea"/>
                  <a:cs typeface="Helvetica"/>
                </a:rPr>
                <a:t> </a:t>
              </a:r>
            </a:p>
          </p:txBody>
        </p:sp>
        <p:sp>
          <p:nvSpPr>
            <p:cNvPr id="4" name="TextBox 3">
              <a:extLst>
                <a:ext uri="{FF2B5EF4-FFF2-40B4-BE49-F238E27FC236}">
                  <a16:creationId xmlns:a16="http://schemas.microsoft.com/office/drawing/2014/main" id="{BB0B6FDD-D6DB-0029-9E9C-AB50B7802839}"/>
                </a:ext>
              </a:extLst>
            </p:cNvPr>
            <p:cNvSpPr txBox="1"/>
            <p:nvPr/>
          </p:nvSpPr>
          <p:spPr>
            <a:xfrm>
              <a:off x="655134" y="2554238"/>
              <a:ext cx="3880223"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a:ln>
                    <a:noFill/>
                  </a:ln>
                  <a:solidFill>
                    <a:srgbClr val="E7534F"/>
                  </a:solidFill>
                  <a:effectLst/>
                  <a:uLnTx/>
                  <a:uFillTx/>
                  <a:latin typeface="Helvetica"/>
                  <a:ea typeface="+mn-ea"/>
                  <a:cs typeface="Helvetica"/>
                </a:rPr>
                <a:t>ADAPT Persona Map</a:t>
              </a:r>
            </a:p>
          </p:txBody>
        </p:sp>
      </p:grpSp>
      <p:grpSp>
        <p:nvGrpSpPr>
          <p:cNvPr id="9" name="ADAPT WHITE GRID" hidden="1">
            <a:extLst>
              <a:ext uri="{FF2B5EF4-FFF2-40B4-BE49-F238E27FC236}">
                <a16:creationId xmlns:a16="http://schemas.microsoft.com/office/drawing/2014/main" id="{DF852FE9-3BB0-4806-6A3D-8D1FE5972640}"/>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871B5A2D-302E-4FFC-E42D-0896B5C9939A}"/>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94176CAE-D4EC-16F4-177D-DCE6C7312ED1}"/>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57BCB81B-0672-77FA-DB9D-303AF1D5508F}"/>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0445A7B1-7B8B-2557-5C8C-1509FDD1C3F3}"/>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011A7324-10FD-2F0B-FC69-325E87BA53DA}"/>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67A96B05-181F-A1D4-9783-5076B59C231C}"/>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DABD2F09-AA31-013E-74FD-D26924E582DE}"/>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9A1471A7-B773-B7A5-8D35-F8EA37F870AC}"/>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A7DD01F4-DB1E-847E-0332-66D6649A8EB0}"/>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7D9C0036-356F-3DD5-80F8-AD0BC86512A2}"/>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0EBCBB9F-2DE2-71ED-34F3-135C214F8777}"/>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2E185CB6-0905-239D-95C2-45EDAB8ED447}"/>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FE82D0AB-EC4B-CD43-D45B-3FEB491C75A2}"/>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F417250E-3C02-FCE7-6A1A-983C93517816}"/>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5675DE3F-3494-92AA-9938-241F4975DC0E}"/>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8" name="Rectangle 47">
                <a:extLst>
                  <a:ext uri="{FF2B5EF4-FFF2-40B4-BE49-F238E27FC236}">
                    <a16:creationId xmlns:a16="http://schemas.microsoft.com/office/drawing/2014/main" id="{9BD17D87-DD32-6C1A-886F-11F6D784BFB1}"/>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9" name="Rectangle 48">
                <a:extLst>
                  <a:ext uri="{FF2B5EF4-FFF2-40B4-BE49-F238E27FC236}">
                    <a16:creationId xmlns:a16="http://schemas.microsoft.com/office/drawing/2014/main" id="{7218ACCC-37F4-448C-93B6-2DEFBBF7B31C}"/>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1" name="ADAPT GRID MARGIN">
              <a:extLst>
                <a:ext uri="{FF2B5EF4-FFF2-40B4-BE49-F238E27FC236}">
                  <a16:creationId xmlns:a16="http://schemas.microsoft.com/office/drawing/2014/main" id="{770964D8-74CD-9DCF-E0F6-74A9193DC3F5}"/>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950B1497-A5D5-7B8C-BEE6-1DC302360354}"/>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497B0A0F-4B02-9AC8-AD1D-78591863E448}"/>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2" name="Rectangle 31">
                <a:extLst>
                  <a:ext uri="{FF2B5EF4-FFF2-40B4-BE49-F238E27FC236}">
                    <a16:creationId xmlns:a16="http://schemas.microsoft.com/office/drawing/2014/main" id="{BD671418-D251-0B3E-5680-9264853DEC8A}"/>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7E519F34-D597-1D5F-C15C-08B93D590D27}"/>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2" name="ADAPT GRID 12x6">
              <a:extLst>
                <a:ext uri="{FF2B5EF4-FFF2-40B4-BE49-F238E27FC236}">
                  <a16:creationId xmlns:a16="http://schemas.microsoft.com/office/drawing/2014/main" id="{A1B13F33-4B0A-6E03-F1C5-B7D71DBA7928}"/>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58E9E73D-13E4-BC13-7F3A-3E5A33DAADAA}"/>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0D6E1700-2C18-A7CE-894C-57AAAD21B0B1}"/>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952399E7-3272-34A3-BEAF-2182C04B20B7}"/>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7500873A-4D05-4645-70DD-7BE48AE6A617}"/>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32F1E0F5-1A51-2C11-E928-4A8481693E8C}"/>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3939D9D7-6F71-433E-6FBA-3EC02CA94C49}"/>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B8B7882C-8319-56E4-A837-212902976D3B}"/>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F07A694F-C24A-92FC-11DA-1FCFC0218A52}"/>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22503D0F-EDFE-67A8-5F04-835387D61D9E}"/>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F5B4A596-8D50-F078-91BF-EEB5CDC072D1}"/>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FB877B1E-6263-72C1-1D2E-82B618973915}"/>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740ECA89-ECB7-630E-7284-136A18170CBB}"/>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90D9857E-F37C-0740-D10E-D87C91FAFECD}"/>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DEB1ECAA-E1EC-C21F-176D-D189A88099F3}"/>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A4C4D9C9-2F73-1FAB-FBD7-819434255949}"/>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2A458943-2525-CD3B-7F84-B8A5DBA510FB}"/>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845B0C32-0896-9E84-B50D-4422D9103E01}"/>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2719204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D31CF-8625-5133-A073-B74E6FDFBCDB}"/>
            </a:ext>
          </a:extLst>
        </p:cNvPr>
        <p:cNvGrpSpPr/>
        <p:nvPr/>
      </p:nvGrpSpPr>
      <p:grpSpPr>
        <a:xfrm>
          <a:off x="0" y="0"/>
          <a:ext cx="0" cy="0"/>
          <a:chOff x="0" y="0"/>
          <a:chExt cx="0" cy="0"/>
        </a:xfrm>
      </p:grpSpPr>
      <p:sp>
        <p:nvSpPr>
          <p:cNvPr id="15" name="TextBox 14">
            <a:extLst>
              <a:ext uri="{FF2B5EF4-FFF2-40B4-BE49-F238E27FC236}">
                <a16:creationId xmlns:a16="http://schemas.microsoft.com/office/drawing/2014/main" id="{81E2544C-1F0D-9789-86FF-0802AFC65F59}"/>
              </a:ext>
            </a:extLst>
          </p:cNvPr>
          <p:cNvSpPr txBox="1"/>
          <p:nvPr/>
        </p:nvSpPr>
        <p:spPr>
          <a:xfrm>
            <a:off x="3310359" y="6500712"/>
            <a:ext cx="8819270"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chemeClr val="tx1">
                    <a:lumMod val="65000"/>
                    <a:lumOff val="35000"/>
                  </a:schemeClr>
                </a:solidFill>
                <a:effectLst/>
                <a:uLnTx/>
                <a:uFillTx/>
                <a:latin typeface="Helvetica"/>
                <a:ea typeface="+mn-ea"/>
                <a:cs typeface="Helvetica"/>
              </a:rPr>
              <a:t>ADAPT CIO and Cloud and Infrastructure Edge Surveys in 2020 to 2025. Sample size: 2, 215 Australian CIOs and Infrastructure leaders</a:t>
            </a:r>
          </a:p>
        </p:txBody>
      </p:sp>
      <p:sp>
        <p:nvSpPr>
          <p:cNvPr id="21" name="Rectangle 20">
            <a:extLst>
              <a:ext uri="{FF2B5EF4-FFF2-40B4-BE49-F238E27FC236}">
                <a16:creationId xmlns:a16="http://schemas.microsoft.com/office/drawing/2014/main" id="{A361BE36-8992-42A2-FF00-574336E960F0}"/>
              </a:ext>
            </a:extLst>
          </p:cNvPr>
          <p:cNvSpPr/>
          <p:nvPr/>
        </p:nvSpPr>
        <p:spPr>
          <a:xfrm>
            <a:off x="233209" y="149927"/>
            <a:ext cx="10072326"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50" normalizeH="0" baseline="0" noProof="0">
                <a:ln>
                  <a:noFill/>
                </a:ln>
                <a:solidFill>
                  <a:srgbClr val="FFFFFF"/>
                </a:solidFill>
                <a:effectLst/>
                <a:uLnTx/>
                <a:uFillTx/>
                <a:latin typeface="Helvetica"/>
                <a:cs typeface="Helvetica"/>
              </a:rPr>
              <a:t>Cloud </a:t>
            </a:r>
            <a:r>
              <a:rPr lang="en-US" sz="2400" b="1" spc="-50">
                <a:solidFill>
                  <a:srgbClr val="FFFFFF"/>
                </a:solidFill>
                <a:latin typeface="Helvetica"/>
                <a:cs typeface="Helvetica"/>
              </a:rPr>
              <a:t>migration</a:t>
            </a:r>
            <a:r>
              <a:rPr kumimoji="0" lang="en-US" sz="2400" b="1" i="0" u="none" strike="noStrike" kern="1200" cap="none" spc="-50" normalizeH="0" baseline="0" noProof="0">
                <a:ln>
                  <a:noFill/>
                </a:ln>
                <a:solidFill>
                  <a:srgbClr val="FFFFFF"/>
                </a:solidFill>
                <a:effectLst/>
                <a:uLnTx/>
                <a:uFillTx/>
                <a:latin typeface="Helvetica"/>
                <a:cs typeface="Helvetica"/>
              </a:rPr>
              <a:t> 2020 – 2027 </a:t>
            </a:r>
          </a:p>
        </p:txBody>
      </p:sp>
      <p:pic>
        <p:nvPicPr>
          <p:cNvPr id="4" name="Graphic 3">
            <a:extLst>
              <a:ext uri="{FF2B5EF4-FFF2-40B4-BE49-F238E27FC236}">
                <a16:creationId xmlns:a16="http://schemas.microsoft.com/office/drawing/2014/main" id="{5F4FFB6A-CABC-DDA9-F3BF-6DBA8BCB6BC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2676" y="805045"/>
            <a:ext cx="11686649" cy="5561158"/>
          </a:xfrm>
          <a:prstGeom prst="rect">
            <a:avLst/>
          </a:prstGeom>
        </p:spPr>
      </p:pic>
    </p:spTree>
    <p:extLst>
      <p:ext uri="{BB962C8B-B14F-4D97-AF65-F5344CB8AC3E}">
        <p14:creationId xmlns:p14="http://schemas.microsoft.com/office/powerpoint/2010/main" val="975431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7C3C5D4-05C7-BD03-8353-BBBBF6B4D8AB}"/>
              </a:ext>
            </a:extLst>
          </p:cNvPr>
          <p:cNvSpPr txBox="1"/>
          <p:nvPr/>
        </p:nvSpPr>
        <p:spPr>
          <a:xfrm>
            <a:off x="416560" y="6536564"/>
            <a:ext cx="11690935" cy="276999"/>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chemeClr val="bg1">
                    <a:lumMod val="75000"/>
                  </a:schemeClr>
                </a:solidFill>
                <a:effectLst/>
                <a:uLnTx/>
                <a:uFillTx/>
                <a:latin typeface="Helvetica"/>
                <a:cs typeface="Helvetica"/>
              </a:rPr>
              <a:t>Source: ADAPT Cloud and Infrastructure Edge Surveys in Mar 2020 to Jul 2024. Sample size: 699 Australian </a:t>
            </a:r>
            <a:r>
              <a:rPr lang="en-US" sz="1200" i="1">
                <a:solidFill>
                  <a:schemeClr val="bg1">
                    <a:lumMod val="75000"/>
                  </a:schemeClr>
                </a:solidFill>
                <a:latin typeface="Helvetica"/>
                <a:cs typeface="Helvetica"/>
              </a:rPr>
              <a:t>infrastructure</a:t>
            </a:r>
            <a:r>
              <a:rPr kumimoji="0" lang="en-US" sz="1200" b="0" i="1" u="none" strike="noStrike" kern="1200" cap="none" spc="0" normalizeH="0" baseline="0" noProof="0">
                <a:ln>
                  <a:noFill/>
                </a:ln>
                <a:solidFill>
                  <a:schemeClr val="bg1">
                    <a:lumMod val="75000"/>
                  </a:schemeClr>
                </a:solidFill>
                <a:effectLst/>
                <a:uLnTx/>
                <a:uFillTx/>
                <a:latin typeface="Helvetica"/>
                <a:cs typeface="Helvetica"/>
              </a:rPr>
              <a:t> leaders</a:t>
            </a:r>
          </a:p>
        </p:txBody>
      </p:sp>
      <p:sp>
        <p:nvSpPr>
          <p:cNvPr id="5" name="Rectangle 4">
            <a:extLst>
              <a:ext uri="{FF2B5EF4-FFF2-40B4-BE49-F238E27FC236}">
                <a16:creationId xmlns:a16="http://schemas.microsoft.com/office/drawing/2014/main" id="{555CF7B1-C3EA-860A-5411-A2ECB654E8CC}"/>
              </a:ext>
            </a:extLst>
          </p:cNvPr>
          <p:cNvSpPr/>
          <p:nvPr/>
        </p:nvSpPr>
        <p:spPr>
          <a:xfrm>
            <a:off x="233208" y="149927"/>
            <a:ext cx="10658311" cy="43088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50" normalizeH="0" baseline="0" noProof="0">
                <a:ln>
                  <a:noFill/>
                </a:ln>
                <a:effectLst/>
                <a:uLnTx/>
                <a:uFillTx/>
                <a:latin typeface="Helvetica" pitchFamily="2" charset="0"/>
                <a:ea typeface="+mn-ea"/>
                <a:cs typeface="+mn-cs"/>
                <a:rtl val="0"/>
              </a:rPr>
              <a:t>Are infrastructure leaders planning to repatriate workloads from the public cloud?</a:t>
            </a:r>
          </a:p>
        </p:txBody>
      </p:sp>
      <p:pic>
        <p:nvPicPr>
          <p:cNvPr id="10" name="Graphic 9">
            <a:extLst>
              <a:ext uri="{FF2B5EF4-FFF2-40B4-BE49-F238E27FC236}">
                <a16:creationId xmlns:a16="http://schemas.microsoft.com/office/drawing/2014/main" id="{D543E781-9279-70CF-56CF-1FF54EAE985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83270" y="1005274"/>
            <a:ext cx="11625460" cy="5336097"/>
          </a:xfrm>
          <a:prstGeom prst="rect">
            <a:avLst/>
          </a:prstGeom>
        </p:spPr>
      </p:pic>
    </p:spTree>
    <p:extLst>
      <p:ext uri="{BB962C8B-B14F-4D97-AF65-F5344CB8AC3E}">
        <p14:creationId xmlns:p14="http://schemas.microsoft.com/office/powerpoint/2010/main" val="4215409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E0CB3-E03E-AB08-FF13-E406BA3AD5B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F91C27D-78A6-A913-947F-DD6FD11F428C}"/>
              </a:ext>
            </a:extLst>
          </p:cNvPr>
          <p:cNvSpPr txBox="1"/>
          <p:nvPr/>
        </p:nvSpPr>
        <p:spPr>
          <a:xfrm>
            <a:off x="3429640" y="6549583"/>
            <a:ext cx="8619668" cy="261610"/>
          </a:xfrm>
          <a:prstGeom prst="rect">
            <a:avLst/>
          </a:prstGeom>
          <a:noFill/>
        </p:spPr>
        <p:txBody>
          <a:bodyPr wrap="none" lIns="91440" tIns="45720" rIns="91440" bIns="45720"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sz="1100" i="1">
                <a:latin typeface="Helvetica"/>
              </a:defRPr>
            </a:pPr>
            <a:r>
              <a:rPr kumimoji="0" sz="1100" b="0" i="1" u="none" strike="noStrike" kern="1200" cap="none" spc="0" normalizeH="0" baseline="0" noProof="0">
                <a:ln>
                  <a:noFill/>
                </a:ln>
                <a:solidFill>
                  <a:schemeClr val="bg1">
                    <a:lumMod val="75000"/>
                  </a:schemeClr>
                </a:solidFill>
                <a:effectLst/>
                <a:uLnTx/>
                <a:uFillTx/>
                <a:latin typeface="Helvetica"/>
                <a:ea typeface="+mn-ea"/>
                <a:cs typeface="+mn-cs"/>
              </a:rPr>
              <a:t>Source : ADAPT Cloud and Infrastructure Edge Survey</a:t>
            </a:r>
            <a:r>
              <a:rPr kumimoji="0" lang="en-PH" sz="1100" b="0" i="1" u="none" strike="noStrike" kern="1200" cap="none" spc="0" normalizeH="0" baseline="0" noProof="0">
                <a:ln>
                  <a:noFill/>
                </a:ln>
                <a:solidFill>
                  <a:schemeClr val="bg1">
                    <a:lumMod val="75000"/>
                  </a:schemeClr>
                </a:solidFill>
                <a:effectLst/>
                <a:uLnTx/>
                <a:uFillTx/>
                <a:latin typeface="Helvetica"/>
                <a:ea typeface="+mn-ea"/>
                <a:cs typeface="+mn-cs"/>
              </a:rPr>
              <a:t>s</a:t>
            </a:r>
            <a:r>
              <a:rPr kumimoji="0" sz="1100" b="0" i="1" u="none" strike="noStrike" kern="1200" cap="none" spc="0" normalizeH="0" baseline="0" noProof="0">
                <a:ln>
                  <a:noFill/>
                </a:ln>
                <a:solidFill>
                  <a:schemeClr val="bg1">
                    <a:lumMod val="75000"/>
                  </a:schemeClr>
                </a:solidFill>
                <a:effectLst/>
                <a:uLnTx/>
                <a:uFillTx/>
                <a:latin typeface="Helvetica"/>
                <a:ea typeface="+mn-ea"/>
                <a:cs typeface="+mn-cs"/>
              </a:rPr>
              <a:t> in </a:t>
            </a:r>
            <a:r>
              <a:rPr kumimoji="0" lang="en-PH" sz="1100" b="0" i="1" u="none" strike="noStrike" kern="1200" cap="none" spc="0" normalizeH="0" baseline="0" noProof="0">
                <a:ln>
                  <a:noFill/>
                </a:ln>
                <a:solidFill>
                  <a:schemeClr val="bg1">
                    <a:lumMod val="75000"/>
                  </a:schemeClr>
                </a:solidFill>
                <a:effectLst/>
                <a:uLnTx/>
                <a:uFillTx/>
                <a:latin typeface="Helvetica"/>
                <a:ea typeface="+mn-ea"/>
                <a:cs typeface="+mn-cs"/>
              </a:rPr>
              <a:t>July 2024 and July 2025</a:t>
            </a:r>
            <a:r>
              <a:rPr kumimoji="0" sz="1100" b="0" i="1" u="none" strike="noStrike" kern="1200" cap="none" spc="0" normalizeH="0" baseline="0" noProof="0">
                <a:ln>
                  <a:noFill/>
                </a:ln>
                <a:solidFill>
                  <a:schemeClr val="bg1">
                    <a:lumMod val="75000"/>
                  </a:schemeClr>
                </a:solidFill>
                <a:effectLst/>
                <a:uLnTx/>
                <a:uFillTx/>
                <a:latin typeface="Helvetica"/>
                <a:ea typeface="+mn-ea"/>
                <a:cs typeface="+mn-cs"/>
              </a:rPr>
              <a:t>. Sample size : </a:t>
            </a:r>
            <a:r>
              <a:rPr kumimoji="0" lang="en-PH" sz="1100" b="0" i="1" u="none" strike="noStrike" kern="1200" cap="none" spc="0" normalizeH="0" baseline="0" noProof="0">
                <a:ln>
                  <a:noFill/>
                </a:ln>
                <a:solidFill>
                  <a:schemeClr val="bg1">
                    <a:lumMod val="75000"/>
                  </a:schemeClr>
                </a:solidFill>
                <a:effectLst/>
                <a:uLnTx/>
                <a:uFillTx/>
                <a:latin typeface="Helvetica"/>
                <a:ea typeface="+mn-ea"/>
                <a:cs typeface="+mn-cs"/>
              </a:rPr>
              <a:t>199 </a:t>
            </a:r>
            <a:r>
              <a:rPr kumimoji="0" sz="1100" b="0" i="1" u="none" strike="noStrike" kern="1200" cap="none" spc="0" normalizeH="0" baseline="0" noProof="0">
                <a:ln>
                  <a:noFill/>
                </a:ln>
                <a:solidFill>
                  <a:schemeClr val="bg1">
                    <a:lumMod val="75000"/>
                  </a:schemeClr>
                </a:solidFill>
                <a:effectLst/>
                <a:uLnTx/>
                <a:uFillTx/>
                <a:latin typeface="Helvetica"/>
                <a:ea typeface="+mn-ea"/>
                <a:cs typeface="+mn-cs"/>
              </a:rPr>
              <a:t>Australian </a:t>
            </a:r>
            <a:r>
              <a:rPr lang="en-US" sz="1100" i="1">
                <a:solidFill>
                  <a:schemeClr val="bg1">
                    <a:lumMod val="75000"/>
                  </a:schemeClr>
                </a:solidFill>
                <a:latin typeface="Helvetica"/>
              </a:rPr>
              <a:t>infrastructure</a:t>
            </a:r>
            <a:r>
              <a:rPr kumimoji="0" lang="en-US" sz="1100" b="0" i="1" u="none" strike="noStrike" kern="1200" cap="none" spc="0" normalizeH="0" baseline="0" noProof="0">
                <a:ln>
                  <a:noFill/>
                </a:ln>
                <a:solidFill>
                  <a:schemeClr val="bg1">
                    <a:lumMod val="75000"/>
                  </a:schemeClr>
                </a:solidFill>
                <a:effectLst/>
                <a:uLnTx/>
                <a:uFillTx/>
                <a:latin typeface="Helvetica"/>
                <a:ea typeface="+mn-ea"/>
                <a:cs typeface="+mn-cs"/>
              </a:rPr>
              <a:t> </a:t>
            </a:r>
            <a:r>
              <a:rPr lang="en-US" sz="1100" i="1">
                <a:solidFill>
                  <a:schemeClr val="bg1">
                    <a:lumMod val="75000"/>
                  </a:schemeClr>
                </a:solidFill>
                <a:latin typeface="Helvetica"/>
              </a:rPr>
              <a:t>leaders</a:t>
            </a:r>
            <a:endParaRPr kumimoji="0" sz="1100" b="0" i="1" u="none" strike="noStrike" kern="1200" cap="none" spc="0" normalizeH="0" baseline="0" noProof="0">
              <a:ln>
                <a:noFill/>
              </a:ln>
              <a:solidFill>
                <a:schemeClr val="bg1">
                  <a:lumMod val="75000"/>
                </a:schemeClr>
              </a:solidFill>
              <a:effectLst/>
              <a:uLnTx/>
              <a:uFillTx/>
              <a:latin typeface="Helvetica"/>
              <a:ea typeface="+mn-ea"/>
              <a:cs typeface="+mn-cs"/>
            </a:endParaRPr>
          </a:p>
        </p:txBody>
      </p:sp>
      <p:sp>
        <p:nvSpPr>
          <p:cNvPr id="3" name="Rectangle 2">
            <a:extLst>
              <a:ext uri="{FF2B5EF4-FFF2-40B4-BE49-F238E27FC236}">
                <a16:creationId xmlns:a16="http://schemas.microsoft.com/office/drawing/2014/main" id="{40DE779F-FD94-4F36-46EC-33CE298F23CD}"/>
              </a:ext>
            </a:extLst>
          </p:cNvPr>
          <p:cNvSpPr/>
          <p:nvPr/>
        </p:nvSpPr>
        <p:spPr>
          <a:xfrm>
            <a:off x="233208" y="149927"/>
            <a:ext cx="10658311" cy="415498"/>
          </a:xfrm>
          <a:prstGeom prst="rect">
            <a:avLst/>
          </a:prstGeom>
        </p:spPr>
        <p:txBody>
          <a:bodyPr wrap="square" lIns="91440" tIns="45720" rIns="91440" bIns="45720" anchor="t">
            <a:spAutoFit/>
          </a:bodyPr>
          <a:lstStyle/>
          <a:p>
            <a:pPr>
              <a:defRPr/>
            </a:pPr>
            <a:r>
              <a:rPr lang="en-US" sz="2100" b="1" spc="-50">
                <a:latin typeface="Helvetica"/>
                <a:cs typeface="Helvetica"/>
              </a:rPr>
              <a:t>How much</a:t>
            </a:r>
            <a:r>
              <a:rPr kumimoji="0" lang="en-US" sz="2100" b="1" i="0" u="none" strike="noStrike" kern="1200" cap="none" spc="-50" normalizeH="0" baseline="0" noProof="0">
                <a:ln>
                  <a:noFill/>
                </a:ln>
                <a:effectLst/>
                <a:uLnTx/>
                <a:uFillTx/>
                <a:latin typeface="Helvetica"/>
                <a:cs typeface="Helvetica"/>
              </a:rPr>
              <a:t> progress has your organisation made in </a:t>
            </a:r>
            <a:r>
              <a:rPr lang="en-US" sz="2100" b="1" spc="-50">
                <a:latin typeface="Helvetica"/>
                <a:cs typeface="Helvetica"/>
              </a:rPr>
              <a:t>these areas</a:t>
            </a:r>
            <a:r>
              <a:rPr kumimoji="0" lang="en-US" sz="2100" b="1" i="0" u="none" strike="noStrike" kern="1200" cap="none" spc="-50" normalizeH="0" baseline="0" noProof="0">
                <a:ln>
                  <a:noFill/>
                </a:ln>
                <a:effectLst/>
                <a:uLnTx/>
                <a:uFillTx/>
                <a:latin typeface="Helvetica"/>
                <a:cs typeface="Helvetica"/>
              </a:rPr>
              <a:t>? </a:t>
            </a:r>
            <a:r>
              <a:rPr lang="en-US" sz="2100" b="1" spc="-50">
                <a:latin typeface="Helvetica"/>
                <a:cs typeface="Helvetica"/>
              </a:rPr>
              <a:t>(%)</a:t>
            </a:r>
            <a:endParaRPr kumimoji="0" lang="en-US" sz="2100" b="1" i="0" u="none" strike="noStrike" kern="1200" cap="none" spc="-50" normalizeH="0" baseline="0" noProof="0">
              <a:ln>
                <a:noFill/>
              </a:ln>
              <a:effectLst/>
              <a:uLnTx/>
              <a:uFillTx/>
              <a:latin typeface="Helvetica"/>
              <a:cs typeface="Helvetica"/>
            </a:endParaRPr>
          </a:p>
        </p:txBody>
      </p:sp>
      <p:pic>
        <p:nvPicPr>
          <p:cNvPr id="9" name="Graphic 8">
            <a:extLst>
              <a:ext uri="{FF2B5EF4-FFF2-40B4-BE49-F238E27FC236}">
                <a16:creationId xmlns:a16="http://schemas.microsoft.com/office/drawing/2014/main" id="{C4140CAD-27FF-307A-6246-ED12C0FAE3F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3208" y="890188"/>
            <a:ext cx="11701289" cy="5574946"/>
          </a:xfrm>
          <a:prstGeom prst="rect">
            <a:avLst/>
          </a:prstGeom>
        </p:spPr>
      </p:pic>
    </p:spTree>
    <p:extLst>
      <p:ext uri="{BB962C8B-B14F-4D97-AF65-F5344CB8AC3E}">
        <p14:creationId xmlns:p14="http://schemas.microsoft.com/office/powerpoint/2010/main" val="5319970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89150E-C442-CBFF-7E66-307566B320E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E8290C2-6CAE-1812-7847-656BF4ACDE9B}"/>
              </a:ext>
            </a:extLst>
          </p:cNvPr>
          <p:cNvSpPr txBox="1"/>
          <p:nvPr/>
        </p:nvSpPr>
        <p:spPr>
          <a:xfrm>
            <a:off x="689496" y="2177033"/>
            <a:ext cx="3362355" cy="4243919"/>
          </a:xfrm>
          <a:prstGeom prst="rect">
            <a:avLst/>
          </a:prstGeom>
          <a:noFill/>
        </p:spPr>
        <p:txBody>
          <a:bodyPr wrap="square" lIns="91440" tIns="45720" rIns="91440" bIns="45720" rtlCol="0" anchor="t">
            <a:spAutoFit/>
          </a:bodyPr>
          <a:lstStyle/>
          <a:p>
            <a:pPr>
              <a:lnSpc>
                <a:spcPct val="150000"/>
              </a:lnSpc>
              <a:spcAft>
                <a:spcPts val="600"/>
              </a:spcAft>
              <a:buClr>
                <a:srgbClr val="E7534F"/>
              </a:buClr>
              <a:defRPr/>
            </a:pPr>
            <a:r>
              <a:rPr lang="en-US" sz="1200" b="1">
                <a:solidFill>
                  <a:prstClr val="black"/>
                </a:solidFill>
                <a:latin typeface="Helvetica" panose="020B0604020202020204"/>
                <a:cs typeface="Helvetica"/>
              </a:rPr>
              <a:t>In-house workloads distribution demonstrates a substantial decline, dropping from 50% in 2020 to a </a:t>
            </a:r>
            <a:br>
              <a:rPr lang="en-US" sz="1200" b="1">
                <a:solidFill>
                  <a:prstClr val="black"/>
                </a:solidFill>
                <a:latin typeface="Helvetica" panose="020B0604020202020204"/>
                <a:cs typeface="Helvetica"/>
              </a:rPr>
            </a:br>
            <a:r>
              <a:rPr lang="en-US" sz="1200" b="1">
                <a:solidFill>
                  <a:prstClr val="black"/>
                </a:solidFill>
                <a:latin typeface="Helvetica" panose="020B0604020202020204"/>
                <a:cs typeface="Helvetica"/>
              </a:rPr>
              <a:t>projected 18% by 2027</a:t>
            </a:r>
            <a:r>
              <a:rPr kumimoji="0" lang="en-US" sz="1200" b="1" i="0" u="none" strike="noStrike" kern="1200" cap="none" spc="0" normalizeH="0" baseline="0" noProof="0">
                <a:ln>
                  <a:noFill/>
                </a:ln>
                <a:solidFill>
                  <a:prstClr val="black"/>
                </a:solidFill>
                <a:effectLst/>
                <a:uLnTx/>
                <a:uFillTx/>
                <a:latin typeface="Helvetica" panose="020B0604020202020204"/>
                <a:cs typeface="Helvetica"/>
              </a:rPr>
              <a:t>.</a:t>
            </a:r>
          </a:p>
          <a:p>
            <a:pPr marL="171450" lvl="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Private cloud workloads only show slight fluctuations, which are predicted to increase from 21% in 2025 to 24% in 2027.</a:t>
            </a:r>
          </a:p>
          <a:p>
            <a:pPr marL="171450" lvl="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Hybrid cloud is emerging. From a modest 6% in 2020 to a projected 22% by 2027.</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lang="en-US" sz="1200">
                <a:solidFill>
                  <a:prstClr val="black"/>
                </a:solidFill>
                <a:latin typeface="Helvetica"/>
                <a:cs typeface="Helvetica"/>
              </a:rPr>
              <a:t>There is an increase of public cloud workload repatriation from 17% in 2024 </a:t>
            </a:r>
            <a:br>
              <a:rPr lang="en-US" sz="1200">
                <a:solidFill>
                  <a:prstClr val="black"/>
                </a:solidFill>
                <a:latin typeface="Helvetica"/>
                <a:cs typeface="Helvetica"/>
              </a:rPr>
            </a:br>
            <a:r>
              <a:rPr lang="en-US" sz="1200">
                <a:solidFill>
                  <a:prstClr val="black"/>
                </a:solidFill>
                <a:latin typeface="Helvetica"/>
                <a:cs typeface="Helvetica"/>
              </a:rPr>
              <a:t>to 25% in 2025.</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lang="en-US" sz="1200">
                <a:solidFill>
                  <a:prstClr val="black"/>
                </a:solidFill>
                <a:latin typeface="Helvetica"/>
                <a:cs typeface="Helvetica"/>
              </a:rPr>
              <a:t>Progress in </a:t>
            </a:r>
            <a:r>
              <a:rPr lang="en-US" sz="1200" err="1">
                <a:solidFill>
                  <a:prstClr val="black"/>
                </a:solidFill>
                <a:latin typeface="Helvetica" panose="020B0604020202020204"/>
                <a:cs typeface="Helvetica"/>
              </a:rPr>
              <a:t>modernisation</a:t>
            </a:r>
            <a:r>
              <a:rPr lang="en-US" sz="1200">
                <a:solidFill>
                  <a:prstClr val="black"/>
                </a:solidFill>
                <a:latin typeface="Helvetica" panose="020B0604020202020204"/>
                <a:cs typeface="Helvetica"/>
              </a:rPr>
              <a:t> has increased since 2024, except for infrastructure.</a:t>
            </a:r>
          </a:p>
        </p:txBody>
      </p:sp>
      <p:grpSp>
        <p:nvGrpSpPr>
          <p:cNvPr id="2" name="Group 1">
            <a:extLst>
              <a:ext uri="{FF2B5EF4-FFF2-40B4-BE49-F238E27FC236}">
                <a16:creationId xmlns:a16="http://schemas.microsoft.com/office/drawing/2014/main" id="{D07EC95E-181B-0A67-8D52-3D5E758B7A6D}"/>
              </a:ext>
            </a:extLst>
          </p:cNvPr>
          <p:cNvGrpSpPr/>
          <p:nvPr/>
        </p:nvGrpSpPr>
        <p:grpSpPr>
          <a:xfrm>
            <a:off x="643103" y="532741"/>
            <a:ext cx="3622930" cy="1508106"/>
            <a:chOff x="819809" y="1621037"/>
            <a:chExt cx="4435685" cy="1508106"/>
          </a:xfrm>
        </p:grpSpPr>
        <p:sp>
          <p:nvSpPr>
            <p:cNvPr id="3" name="Rectangle 2">
              <a:extLst>
                <a:ext uri="{FF2B5EF4-FFF2-40B4-BE49-F238E27FC236}">
                  <a16:creationId xmlns:a16="http://schemas.microsoft.com/office/drawing/2014/main" id="{9586DFA6-79FE-F086-D225-7D28C8E975FB}"/>
                </a:ext>
              </a:extLst>
            </p:cNvPr>
            <p:cNvSpPr/>
            <p:nvPr/>
          </p:nvSpPr>
          <p:spPr>
            <a:xfrm>
              <a:off x="819811" y="1928814"/>
              <a:ext cx="3771235" cy="1200329"/>
            </a:xfrm>
            <a:prstGeom prst="rect">
              <a:avLst/>
            </a:prstGeom>
          </p:spPr>
          <p:txBody>
            <a:bodyPr wrap="square" lIns="91440" tIns="45720" rIns="91440" bIns="45720" anchor="t">
              <a:spAutoFit/>
            </a:bodyPr>
            <a:lstStyle/>
            <a:p>
              <a:pPr>
                <a:defRPr/>
              </a:pPr>
              <a:r>
                <a:rPr lang="en-US" sz="2400" b="1">
                  <a:solidFill>
                    <a:prstClr val="black"/>
                  </a:solidFill>
                  <a:latin typeface="Helvetica" panose="020B0604020202020204"/>
                  <a:cs typeface="Helvetica"/>
                </a:rPr>
                <a:t>Cloud migration and progress in </a:t>
              </a:r>
              <a:r>
                <a:rPr lang="en-US" sz="2400" b="1" err="1">
                  <a:solidFill>
                    <a:prstClr val="black"/>
                  </a:solidFill>
                  <a:latin typeface="Helvetica" panose="020B0604020202020204"/>
                  <a:cs typeface="Helvetica"/>
                </a:rPr>
                <a:t>modernisation</a:t>
              </a:r>
              <a:endParaRPr kumimoji="0" lang="en-US" sz="2400" b="1" i="0" u="none" strike="noStrike" kern="1200" cap="none" spc="0" normalizeH="0" baseline="0" noProof="0">
                <a:ln>
                  <a:noFill/>
                </a:ln>
                <a:solidFill>
                  <a:prstClr val="black"/>
                </a:solidFill>
                <a:effectLst/>
                <a:uLnTx/>
                <a:uFillTx/>
                <a:latin typeface="Helvetica" panose="020B0604020202020204"/>
                <a:cs typeface="Helvetica"/>
              </a:endParaRPr>
            </a:p>
          </p:txBody>
        </p:sp>
        <p:sp>
          <p:nvSpPr>
            <p:cNvPr id="6" name="Rectangle 5">
              <a:extLst>
                <a:ext uri="{FF2B5EF4-FFF2-40B4-BE49-F238E27FC236}">
                  <a16:creationId xmlns:a16="http://schemas.microsoft.com/office/drawing/2014/main" id="{3F376791-79E4-02B9-6F8B-35F48B570C91}"/>
                </a:ext>
              </a:extLst>
            </p:cNvPr>
            <p:cNvSpPr/>
            <p:nvPr/>
          </p:nvSpPr>
          <p:spPr>
            <a:xfrm>
              <a:off x="819809" y="1621037"/>
              <a:ext cx="4435685" cy="292388"/>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a:ln>
                    <a:noFill/>
                  </a:ln>
                  <a:solidFill>
                    <a:srgbClr val="E7534F"/>
                  </a:solidFill>
                  <a:effectLst/>
                  <a:uLnTx/>
                  <a:uFillTx/>
                  <a:latin typeface="Helvetica" panose="020B0604020202020204"/>
                  <a:ea typeface="Calibri" panose="020F0502020204030204"/>
                  <a:cs typeface="Helvetica"/>
                </a:rPr>
                <a:t>Persona Mapping: Infrastructure leader</a:t>
              </a:r>
              <a:endParaRPr kumimoji="0" lang="en-US" sz="1300" b="0" i="0" u="none" strike="noStrike" kern="1200" cap="none" spc="0" normalizeH="0" baseline="0" noProof="0">
                <a:ln>
                  <a:noFill/>
                </a:ln>
                <a:solidFill>
                  <a:prstClr val="black"/>
                </a:solidFill>
                <a:effectLst/>
                <a:uLnTx/>
                <a:uFillTx/>
                <a:latin typeface="Helvetica" panose="020B0604020202020204"/>
                <a:cs typeface="Helvetica" panose="020B0604020202020204"/>
              </a:endParaRPr>
            </a:p>
          </p:txBody>
        </p:sp>
      </p:grpSp>
      <p:sp>
        <p:nvSpPr>
          <p:cNvPr id="9" name="TextBox 8">
            <a:extLst>
              <a:ext uri="{FF2B5EF4-FFF2-40B4-BE49-F238E27FC236}">
                <a16:creationId xmlns:a16="http://schemas.microsoft.com/office/drawing/2014/main" id="{F9CA748A-289C-3A6E-1394-60EF7604EC25}"/>
              </a:ext>
            </a:extLst>
          </p:cNvPr>
          <p:cNvSpPr txBox="1"/>
          <p:nvPr/>
        </p:nvSpPr>
        <p:spPr>
          <a:xfrm>
            <a:off x="4234334" y="78121"/>
            <a:ext cx="7811631" cy="6767687"/>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panose="020B0604020202020204"/>
                <a:cs typeface="Helvetica"/>
              </a:rPr>
              <a:t>On-premise to cloud-based workloads</a:t>
            </a:r>
          </a:p>
          <a:p>
            <a:pPr marL="17145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In-house workload distribution changes indicate a clear strategic shift towards cloud-based solutions. </a:t>
            </a:r>
          </a:p>
          <a:p>
            <a:pPr marL="17145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Public cloud workload consumption is experiencing significant growth, escalating from 26% in 2020 to 46% in 2024. In 2025, it has dropped to 30%. This equates to only 15% of </a:t>
            </a:r>
            <a:r>
              <a:rPr lang="en-US" sz="1200" err="1">
                <a:solidFill>
                  <a:prstClr val="black"/>
                </a:solidFill>
                <a:latin typeface="Helvetica" panose="020B0604020202020204"/>
                <a:cs typeface="Helvetica"/>
              </a:rPr>
              <a:t>organisations</a:t>
            </a:r>
            <a:r>
              <a:rPr lang="en-US" sz="1200">
                <a:solidFill>
                  <a:prstClr val="black"/>
                </a:solidFill>
                <a:latin typeface="Helvetica" panose="020B0604020202020204"/>
                <a:cs typeface="Helvetica"/>
              </a:rPr>
              <a:t> having an advanced or fully unified approach to multi-cloud unification (ADAPT Cloud and Infrastructure Edge Survey, Jul 2025).</a:t>
            </a:r>
          </a:p>
          <a:p>
            <a:pPr>
              <a:lnSpc>
                <a:spcPct val="150000"/>
              </a:lnSpc>
              <a:defRPr/>
            </a:pPr>
            <a:r>
              <a:rPr lang="en-US" sz="1200" b="1">
                <a:solidFill>
                  <a:prstClr val="black"/>
                </a:solidFill>
                <a:latin typeface="Helvetica" panose="020B0604020202020204"/>
                <a:cs typeface="Helvetica" panose="020B0604020202020204"/>
              </a:rPr>
              <a:t>Private cloud workload consistency</a:t>
            </a:r>
            <a:endParaRPr lang="en-US" sz="1200">
              <a:solidFill>
                <a:prstClr val="black"/>
              </a:solidFill>
              <a:latin typeface="Helvetica"/>
              <a:cs typeface="Helvetica"/>
            </a:endParaRPr>
          </a:p>
          <a:p>
            <a:pPr marL="171450" lvl="0" indent="-171450">
              <a:lnSpc>
                <a:spcPct val="150000"/>
              </a:lnSpc>
              <a:spcAft>
                <a:spcPts val="1200"/>
              </a:spcAft>
              <a:buClr>
                <a:srgbClr val="E7534F"/>
              </a:buClr>
              <a:buFont typeface="Arial"/>
              <a:buChar char="•"/>
              <a:defRPr/>
            </a:pPr>
            <a:r>
              <a:rPr lang="en-US" sz="1200">
                <a:solidFill>
                  <a:prstClr val="black"/>
                </a:solidFill>
                <a:latin typeface="Helvetica"/>
                <a:cs typeface="Helvetica"/>
              </a:rPr>
              <a:t>This suggests that most </a:t>
            </a:r>
            <a:r>
              <a:rPr lang="en-US" sz="1200" err="1">
                <a:solidFill>
                  <a:prstClr val="black"/>
                </a:solidFill>
                <a:latin typeface="Helvetica" panose="020B0604020202020204"/>
                <a:cs typeface="Helvetica"/>
              </a:rPr>
              <a:t>organisations</a:t>
            </a:r>
            <a:r>
              <a:rPr lang="en-US" sz="1200">
                <a:solidFill>
                  <a:prstClr val="black"/>
                </a:solidFill>
                <a:latin typeface="Helvetica" panose="020B0604020202020204"/>
                <a:cs typeface="Helvetica"/>
              </a:rPr>
              <a:t> have already migrated their mission-critical workloads to private cloud environments. These workloads are stable and mature, and only require infrequent change. There is less urgency to move or rearchitect them further as they are already </a:t>
            </a:r>
            <a:r>
              <a:rPr lang="en-US" sz="1200" err="1">
                <a:solidFill>
                  <a:prstClr val="black"/>
                </a:solidFill>
                <a:latin typeface="Helvetica" panose="020B0604020202020204"/>
                <a:cs typeface="Helvetica"/>
              </a:rPr>
              <a:t>optimised</a:t>
            </a:r>
            <a:r>
              <a:rPr lang="en-US" sz="1200">
                <a:solidFill>
                  <a:prstClr val="black"/>
                </a:solidFill>
                <a:latin typeface="Helvetica" panose="020B0604020202020204"/>
                <a:cs typeface="Helvetica"/>
              </a:rPr>
              <a:t>.</a:t>
            </a:r>
            <a:endParaRPr lang="en-US" sz="1200">
              <a:solidFill>
                <a:prstClr val="black"/>
              </a:solidFill>
              <a:latin typeface="Helvetica" panose="020B0604020202020204"/>
              <a:ea typeface="Calibri" panose="020F0502020204030204"/>
              <a:cs typeface="Helvetica"/>
            </a:endParaRPr>
          </a:p>
          <a:p>
            <a:pPr>
              <a:lnSpc>
                <a:spcPct val="150000"/>
              </a:lnSpc>
              <a:defRPr/>
            </a:pPr>
            <a:r>
              <a:rPr lang="en-US" sz="1200" b="1">
                <a:solidFill>
                  <a:prstClr val="black"/>
                </a:solidFill>
                <a:latin typeface="Helvetica" panose="020B0604020202020204"/>
                <a:cs typeface="Helvetica" panose="020B0604020202020204"/>
              </a:rPr>
              <a:t>The rise of hybrid cloud workloads</a:t>
            </a:r>
            <a:endParaRPr lang="en-US">
              <a:solidFill>
                <a:prstClr val="black"/>
              </a:solidFill>
              <a:latin typeface="Helvetica" panose="020B0604020202020204"/>
              <a:cs typeface="Helvetica" panose="020B0604020202020204"/>
            </a:endParaRPr>
          </a:p>
          <a:p>
            <a:pPr marL="171450" lvl="0" indent="-171450">
              <a:lnSpc>
                <a:spcPct val="150000"/>
              </a:lnSpc>
              <a:spcAft>
                <a:spcPts val="1200"/>
              </a:spcAft>
              <a:buClr>
                <a:srgbClr val="E7534F"/>
              </a:buClr>
              <a:buFont typeface="Arial"/>
              <a:buChar char="•"/>
              <a:defRPr/>
            </a:pPr>
            <a:r>
              <a:rPr lang="en-US" sz="1200">
                <a:solidFill>
                  <a:prstClr val="black"/>
                </a:solidFill>
                <a:latin typeface="Helvetica" panose="020B0604020202020204"/>
                <a:cs typeface="Helvetica"/>
              </a:rPr>
              <a:t>This change indicates a mature and risk-aware strategy, where measured technology adoption is preferred over radical transformation. The growth of hybrid cloud helps address legacy system challenges and technical debt by providing a transitional architecture that enables gradual migration and the coexistence of traditional and cloud-native infrastructures. This aligns with the strong investment in workload </a:t>
            </a:r>
            <a:r>
              <a:rPr lang="en-US" sz="1200" err="1">
                <a:solidFill>
                  <a:prstClr val="black"/>
                </a:solidFill>
                <a:latin typeface="Helvetica" panose="020B0604020202020204"/>
                <a:cs typeface="Helvetica"/>
              </a:rPr>
              <a:t>optimisation</a:t>
            </a:r>
            <a:r>
              <a:rPr lang="en-US" sz="1200">
                <a:solidFill>
                  <a:prstClr val="black"/>
                </a:solidFill>
                <a:latin typeface="Helvetica" panose="020B0604020202020204"/>
                <a:cs typeface="Helvetica"/>
              </a:rPr>
              <a:t> and automation.</a:t>
            </a:r>
            <a:endParaRPr lang="en-US" sz="1200" b="0" i="0" u="none" strike="noStrike" kern="1200" cap="none" spc="0" normalizeH="0" baseline="0" noProof="0">
              <a:ln>
                <a:noFill/>
              </a:ln>
              <a:solidFill>
                <a:prstClr val="black"/>
              </a:solidFill>
              <a:effectLst/>
              <a:uLnTx/>
              <a:uFillTx/>
              <a:latin typeface="Helvetica" panose="020B0604020202020204"/>
              <a:cs typeface="Helvetica"/>
            </a:endParaRPr>
          </a:p>
          <a:p>
            <a:pPr lvl="0">
              <a:lnSpc>
                <a:spcPct val="150000"/>
              </a:lnSpc>
              <a:buClr>
                <a:srgbClr val="E7534F"/>
              </a:buClr>
              <a:defRPr/>
            </a:pPr>
            <a:r>
              <a:rPr lang="en-US" sz="1200" b="1">
                <a:solidFill>
                  <a:prstClr val="black"/>
                </a:solidFill>
                <a:latin typeface="Helvetica" panose="020B0604020202020204"/>
                <a:cs typeface="Helvetica"/>
              </a:rPr>
              <a:t>Increase in public cloud workload repatriation </a:t>
            </a:r>
          </a:p>
          <a:p>
            <a:pPr marL="171450" indent="-171450">
              <a:lnSpc>
                <a:spcPct val="150000"/>
              </a:lnSpc>
              <a:spcAft>
                <a:spcPts val="1200"/>
              </a:spcAft>
              <a:buClr>
                <a:srgbClr val="E7534F"/>
              </a:buClr>
              <a:buFont typeface="Arial"/>
              <a:buChar char="•"/>
              <a:defRPr/>
            </a:pPr>
            <a:r>
              <a:rPr lang="en-US" sz="1200">
                <a:solidFill>
                  <a:prstClr val="black"/>
                </a:solidFill>
                <a:latin typeface="Helvetica" panose="020B0604020202020204"/>
                <a:cs typeface="Helvetica"/>
              </a:rPr>
              <a:t>This may mean </a:t>
            </a:r>
            <a:r>
              <a:rPr lang="en-US" sz="1200" err="1">
                <a:solidFill>
                  <a:prstClr val="black"/>
                </a:solidFill>
                <a:latin typeface="Helvetica" panose="020B0604020202020204"/>
                <a:cs typeface="Helvetica"/>
              </a:rPr>
              <a:t>organisations</a:t>
            </a:r>
            <a:r>
              <a:rPr lang="en-US" sz="1200">
                <a:solidFill>
                  <a:prstClr val="black"/>
                </a:solidFill>
                <a:latin typeface="Helvetica" panose="020B0604020202020204"/>
                <a:cs typeface="Helvetica"/>
              </a:rPr>
              <a:t> </a:t>
            </a:r>
            <a:r>
              <a:rPr lang="en-US" sz="1200" err="1">
                <a:solidFill>
                  <a:prstClr val="black"/>
                </a:solidFill>
                <a:latin typeface="Helvetica" panose="020B0604020202020204"/>
                <a:cs typeface="Helvetica"/>
              </a:rPr>
              <a:t>recognise</a:t>
            </a:r>
            <a:r>
              <a:rPr lang="en-US" sz="1200">
                <a:solidFill>
                  <a:prstClr val="black"/>
                </a:solidFill>
                <a:latin typeface="Helvetica" panose="020B0604020202020204"/>
                <a:cs typeface="Helvetica"/>
              </a:rPr>
              <a:t> that some workloads are not suited to the public cloud. Bringing them back in-house can create better alignment with internal environments. </a:t>
            </a:r>
            <a:endParaRPr lang="en-US" sz="1200" b="1">
              <a:solidFill>
                <a:prstClr val="black"/>
              </a:solidFill>
              <a:latin typeface="Helvetica"/>
              <a:cs typeface="Helvetica"/>
            </a:endParaRPr>
          </a:p>
          <a:p>
            <a:pPr>
              <a:lnSpc>
                <a:spcPct val="150000"/>
              </a:lnSpc>
              <a:buClr>
                <a:srgbClr val="E7534F"/>
              </a:buClr>
              <a:defRPr/>
            </a:pPr>
            <a:r>
              <a:rPr lang="en-US" sz="1200" b="1">
                <a:solidFill>
                  <a:prstClr val="black"/>
                </a:solidFill>
                <a:latin typeface="Helvetica"/>
                <a:cs typeface="Helvetica"/>
              </a:rPr>
              <a:t>Progress in </a:t>
            </a:r>
            <a:r>
              <a:rPr lang="en-US" sz="1200" b="1" err="1">
                <a:solidFill>
                  <a:prstClr val="black"/>
                </a:solidFill>
                <a:latin typeface="Helvetica" panose="020B0604020202020204"/>
                <a:cs typeface="Helvetica"/>
              </a:rPr>
              <a:t>modernisation</a:t>
            </a:r>
            <a:endParaRPr lang="en-US" sz="1200" b="1">
              <a:solidFill>
                <a:prstClr val="black"/>
              </a:solidFill>
              <a:latin typeface="Helvetica" panose="020B0604020202020204"/>
              <a:cs typeface="Helvetica"/>
            </a:endParaRPr>
          </a:p>
          <a:p>
            <a:pPr marL="171450" indent="-171450">
              <a:lnSpc>
                <a:spcPct val="150000"/>
              </a:lnSpc>
              <a:buClr>
                <a:srgbClr val="E7534F"/>
              </a:buClr>
              <a:buFont typeface="Arial" panose="020B0604020202020204" pitchFamily="34" charset="0"/>
              <a:buChar char="•"/>
              <a:defRPr/>
            </a:pPr>
            <a:r>
              <a:rPr lang="en-US" sz="1200">
                <a:solidFill>
                  <a:prstClr val="black"/>
                </a:solidFill>
                <a:latin typeface="Helvetica" panose="020B0604020202020204"/>
                <a:cs typeface="Helvetica"/>
              </a:rPr>
              <a:t>Infrastructure </a:t>
            </a:r>
            <a:r>
              <a:rPr lang="en-US" sz="1200" err="1">
                <a:solidFill>
                  <a:prstClr val="black"/>
                </a:solidFill>
                <a:latin typeface="Helvetica" panose="020B0604020202020204"/>
                <a:cs typeface="Helvetica"/>
              </a:rPr>
              <a:t>modernisation</a:t>
            </a:r>
            <a:r>
              <a:rPr lang="en-US" sz="1200">
                <a:solidFill>
                  <a:prstClr val="black"/>
                </a:solidFill>
                <a:latin typeface="Helvetica" panose="020B0604020202020204"/>
                <a:cs typeface="Helvetica"/>
              </a:rPr>
              <a:t> is the #2 initiative, but it has declined compared to 2024. This suggests </a:t>
            </a:r>
            <a:br>
              <a:rPr lang="en-US" sz="1200">
                <a:solidFill>
                  <a:prstClr val="black"/>
                </a:solidFill>
                <a:latin typeface="Helvetica" panose="020B0604020202020204"/>
                <a:cs typeface="Helvetica"/>
              </a:rPr>
            </a:br>
            <a:r>
              <a:rPr lang="en-US" sz="1200">
                <a:solidFill>
                  <a:prstClr val="black"/>
                </a:solidFill>
                <a:latin typeface="Helvetica" panose="020B0604020202020204"/>
                <a:cs typeface="Helvetica"/>
              </a:rPr>
              <a:t>that other </a:t>
            </a:r>
            <a:r>
              <a:rPr lang="en-US" sz="1200" err="1">
                <a:solidFill>
                  <a:prstClr val="black"/>
                </a:solidFill>
                <a:latin typeface="Helvetica" panose="020B0604020202020204"/>
                <a:cs typeface="Helvetica"/>
              </a:rPr>
              <a:t>modernisation</a:t>
            </a:r>
            <a:r>
              <a:rPr lang="en-US" sz="1200">
                <a:solidFill>
                  <a:prstClr val="black"/>
                </a:solidFill>
                <a:latin typeface="Helvetica" panose="020B0604020202020204"/>
                <a:cs typeface="Helvetica"/>
              </a:rPr>
              <a:t> priorities are gaining focus, including consolidated infrastructure and </a:t>
            </a:r>
            <a:br>
              <a:rPr lang="en-US" sz="1200">
                <a:solidFill>
                  <a:prstClr val="black"/>
                </a:solidFill>
                <a:latin typeface="Helvetica" panose="020B0604020202020204"/>
                <a:cs typeface="Helvetica"/>
              </a:rPr>
            </a:br>
            <a:r>
              <a:rPr lang="en-US" sz="1200">
                <a:solidFill>
                  <a:prstClr val="black"/>
                </a:solidFill>
                <a:latin typeface="Helvetica" panose="020B0604020202020204"/>
                <a:cs typeface="Helvetica"/>
              </a:rPr>
              <a:t>applications, API-connected applications, and interoperable, automated workloads.</a:t>
            </a:r>
          </a:p>
        </p:txBody>
      </p:sp>
      <p:cxnSp>
        <p:nvCxnSpPr>
          <p:cNvPr id="5" name="Straight Connector 4">
            <a:extLst>
              <a:ext uri="{FF2B5EF4-FFF2-40B4-BE49-F238E27FC236}">
                <a16:creationId xmlns:a16="http://schemas.microsoft.com/office/drawing/2014/main" id="{2D35344A-A3FC-8EDD-3C33-52812007D971}"/>
              </a:ext>
            </a:extLst>
          </p:cNvPr>
          <p:cNvCxnSpPr>
            <a:cxnSpLocks/>
          </p:cNvCxnSpPr>
          <p:nvPr/>
        </p:nvCxnSpPr>
        <p:spPr>
          <a:xfrm flipV="1">
            <a:off x="4051851"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25737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4D16FBB8-4066-7D88-7AAE-DEB07A438C20}"/>
            </a:ext>
          </a:extLst>
        </p:cNvPr>
        <p:cNvGrpSpPr/>
        <p:nvPr/>
      </p:nvGrpSpPr>
      <p:grpSpPr>
        <a:xfrm>
          <a:off x="0" y="0"/>
          <a:ext cx="0" cy="0"/>
          <a:chOff x="0" y="0"/>
          <a:chExt cx="0" cy="0"/>
        </a:xfrm>
      </p:grpSpPr>
      <p:sp>
        <p:nvSpPr>
          <p:cNvPr id="59" name="Rectangle 58">
            <a:extLst>
              <a:ext uri="{FF2B5EF4-FFF2-40B4-BE49-F238E27FC236}">
                <a16:creationId xmlns:a16="http://schemas.microsoft.com/office/drawing/2014/main" id="{81AF1233-D244-59CC-BBCD-6033DC22B950}"/>
              </a:ext>
            </a:extLst>
          </p:cNvPr>
          <p:cNvSpPr/>
          <p:nvPr/>
        </p:nvSpPr>
        <p:spPr>
          <a:xfrm>
            <a:off x="1" y="-5"/>
            <a:ext cx="8640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 name="Graphic 1">
            <a:extLst>
              <a:ext uri="{FF2B5EF4-FFF2-40B4-BE49-F238E27FC236}">
                <a16:creationId xmlns:a16="http://schemas.microsoft.com/office/drawing/2014/main" id="{D1971237-C34A-BC36-D6F3-1CD07B2138B1}"/>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499595" y="5993999"/>
            <a:ext cx="3063424" cy="329695"/>
          </a:xfrm>
          <a:prstGeom prst="rect">
            <a:avLst/>
          </a:prstGeom>
        </p:spPr>
      </p:pic>
      <p:grpSp>
        <p:nvGrpSpPr>
          <p:cNvPr id="9" name="ADAPT WHITE GRID" hidden="1">
            <a:extLst>
              <a:ext uri="{FF2B5EF4-FFF2-40B4-BE49-F238E27FC236}">
                <a16:creationId xmlns:a16="http://schemas.microsoft.com/office/drawing/2014/main" id="{F6FF74C8-1882-1141-7037-CF7DB762EF4B}"/>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217711B9-960B-3BCA-E187-ADD8BA5D455E}"/>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A2FF756C-F41D-9752-E491-19A46605A222}"/>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85CE43A1-7011-155F-64F8-8F49874EE569}"/>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554BF496-3C1C-48A0-86D1-D483BEE89D08}"/>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7C239356-5617-DD80-5050-583E9642BE7E}"/>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98CD58B7-3947-D5ED-3524-2936548413C7}"/>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AD61433C-0453-BE40-9896-0EBBE52E44C8}"/>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605FE195-6E78-F04C-1AF7-682BCEEB7FC9}"/>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1AED5A49-5445-6704-E01D-3C30D7B2D527}"/>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5DB144FC-C6D0-806E-7C93-EB4BAA4ECEA3}"/>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D6C5C125-E6A6-4C0C-47B5-A3EE42E83234}"/>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FEABC80D-E534-8A57-B875-97A86545FD86}"/>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9383581B-5732-4B86-C581-07DF8A4F1307}"/>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AD559E77-4628-5285-2D1B-5A7D1BB7BA4C}"/>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4421D513-4970-6DED-46B9-14323D6A0EEF}"/>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8" name="Rectangle 47">
                <a:extLst>
                  <a:ext uri="{FF2B5EF4-FFF2-40B4-BE49-F238E27FC236}">
                    <a16:creationId xmlns:a16="http://schemas.microsoft.com/office/drawing/2014/main" id="{2596677D-7DF9-76A3-78AF-025C1B9D475B}"/>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9" name="Rectangle 48">
                <a:extLst>
                  <a:ext uri="{FF2B5EF4-FFF2-40B4-BE49-F238E27FC236}">
                    <a16:creationId xmlns:a16="http://schemas.microsoft.com/office/drawing/2014/main" id="{3E2314F9-F734-DB02-3C3D-6E431E390114}"/>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1" name="ADAPT GRID MARGIN">
              <a:extLst>
                <a:ext uri="{FF2B5EF4-FFF2-40B4-BE49-F238E27FC236}">
                  <a16:creationId xmlns:a16="http://schemas.microsoft.com/office/drawing/2014/main" id="{9E00BD96-5080-ACEF-375C-D23C3E39CEA0}"/>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800B6019-056F-2B51-FE36-F98CFE71A2C0}"/>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FB817D49-F624-C179-1B47-79370E5BEC20}"/>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2" name="Rectangle 31">
                <a:extLst>
                  <a:ext uri="{FF2B5EF4-FFF2-40B4-BE49-F238E27FC236}">
                    <a16:creationId xmlns:a16="http://schemas.microsoft.com/office/drawing/2014/main" id="{EA6DD2BE-9666-8A9C-77C5-7035E4FD5C88}"/>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A0B93658-DE6F-7456-DA32-ABE5989D001F}"/>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2" name="ADAPT GRID 12x6">
              <a:extLst>
                <a:ext uri="{FF2B5EF4-FFF2-40B4-BE49-F238E27FC236}">
                  <a16:creationId xmlns:a16="http://schemas.microsoft.com/office/drawing/2014/main" id="{5CEA29BA-153D-1B66-6AF6-BBEEA0D608C5}"/>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5A7FBB61-5A1F-E040-17EE-C6ACB8342346}"/>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608E0124-621B-7272-4A97-6C403EF03652}"/>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09E8241E-33DF-6B88-CA67-DA639808CDFC}"/>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659823AA-C4EA-F774-C1F4-D4FDD7F07A33}"/>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27029CE0-CD76-4704-43B0-EF766851F8FD}"/>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730D0B5A-2D6F-79E3-2747-873F72B3471A}"/>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DB1097CE-DC3B-C6AF-62EB-C31E10FE7E8A}"/>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3357B76E-BA80-9EBE-C653-D100BC57543E}"/>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A6791232-0ECD-5417-1D55-28208ED2926E}"/>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0B7ECA76-E392-80AC-9C01-046F5A1AAC02}"/>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A7DCD475-1395-D651-4515-1A95882D11FD}"/>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35FB5AAE-5687-0E33-5B4A-34FEF40EB696}"/>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7B56DE28-881D-215B-4A1E-49EF8EF9D5A7}"/>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546B6BF0-68F8-FF46-71D1-6E9699EBDD33}"/>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D27AE664-71EE-8C04-8325-6891F9B7264B}"/>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FF9E0462-40CA-892A-B022-66BBB47D9782}"/>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12A6A33F-FDF2-6FFD-8F41-1291EA9F0CE4}"/>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grpSp>
        <p:nvGrpSpPr>
          <p:cNvPr id="4" name="Group 3">
            <a:extLst>
              <a:ext uri="{FF2B5EF4-FFF2-40B4-BE49-F238E27FC236}">
                <a16:creationId xmlns:a16="http://schemas.microsoft.com/office/drawing/2014/main" id="{E335006E-A4FC-D82E-F3FF-4C25E8B7552A}"/>
              </a:ext>
            </a:extLst>
          </p:cNvPr>
          <p:cNvGrpSpPr/>
          <p:nvPr/>
        </p:nvGrpSpPr>
        <p:grpSpPr>
          <a:xfrm>
            <a:off x="470612" y="2429999"/>
            <a:ext cx="7539256" cy="1018970"/>
            <a:chOff x="470612" y="2117819"/>
            <a:chExt cx="7539256" cy="1018970"/>
          </a:xfrm>
        </p:grpSpPr>
        <p:sp>
          <p:nvSpPr>
            <p:cNvPr id="3" name="TextBox 2">
              <a:extLst>
                <a:ext uri="{FF2B5EF4-FFF2-40B4-BE49-F238E27FC236}">
                  <a16:creationId xmlns:a16="http://schemas.microsoft.com/office/drawing/2014/main" id="{839E2B70-217E-083F-90CB-E4DCEC41AE80}"/>
                </a:ext>
              </a:extLst>
            </p:cNvPr>
            <p:cNvSpPr txBox="1"/>
            <p:nvPr/>
          </p:nvSpPr>
          <p:spPr>
            <a:xfrm>
              <a:off x="470612" y="2117819"/>
              <a:ext cx="7539256" cy="76944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2400"/>
                </a:spcAft>
                <a:buClrTx/>
                <a:buSzTx/>
                <a:buFontTx/>
                <a:buNone/>
                <a:tabLst/>
                <a:defRPr/>
              </a:pPr>
              <a:r>
                <a:rPr kumimoji="0" lang="en-US" sz="4400" b="1" i="0" u="none" strike="noStrike" kern="1200" cap="none" spc="0" normalizeH="0" baseline="0" noProof="0">
                  <a:ln>
                    <a:noFill/>
                  </a:ln>
                  <a:solidFill>
                    <a:srgbClr val="000000"/>
                  </a:solidFill>
                  <a:effectLst/>
                  <a:uLnTx/>
                  <a:uFillTx/>
                  <a:latin typeface="Helvetica"/>
                  <a:ea typeface="+mn-ea"/>
                  <a:cs typeface="Helvetica"/>
                </a:rPr>
                <a:t>Execution barriers</a:t>
              </a:r>
            </a:p>
          </p:txBody>
        </p:sp>
        <p:sp>
          <p:nvSpPr>
            <p:cNvPr id="5" name="Rectangle 4">
              <a:extLst>
                <a:ext uri="{FF2B5EF4-FFF2-40B4-BE49-F238E27FC236}">
                  <a16:creationId xmlns:a16="http://schemas.microsoft.com/office/drawing/2014/main" id="{42355B3D-DB97-8ADC-5D6B-B381B1512DF3}"/>
                </a:ext>
              </a:extLst>
            </p:cNvPr>
            <p:cNvSpPr/>
            <p:nvPr/>
          </p:nvSpPr>
          <p:spPr>
            <a:xfrm>
              <a:off x="616936" y="3074315"/>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731736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Graphic 21">
            <a:extLst>
              <a:ext uri="{FF2B5EF4-FFF2-40B4-BE49-F238E27FC236}">
                <a16:creationId xmlns:a16="http://schemas.microsoft.com/office/drawing/2014/main" id="{06C0A614-BDA9-05A9-2415-AE956D0EA10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8483" y="714692"/>
            <a:ext cx="11048618" cy="6094928"/>
          </a:xfrm>
          <a:prstGeom prst="rect">
            <a:avLst/>
          </a:prstGeom>
        </p:spPr>
      </p:pic>
      <p:sp>
        <p:nvSpPr>
          <p:cNvPr id="29" name="Rectangle 28">
            <a:extLst>
              <a:ext uri="{FF2B5EF4-FFF2-40B4-BE49-F238E27FC236}">
                <a16:creationId xmlns:a16="http://schemas.microsoft.com/office/drawing/2014/main" id="{07EB2509-22A5-436B-8FA4-8B6DC2C9602E}"/>
              </a:ext>
            </a:extLst>
          </p:cNvPr>
          <p:cNvSpPr/>
          <p:nvPr/>
        </p:nvSpPr>
        <p:spPr>
          <a:xfrm>
            <a:off x="300539" y="191204"/>
            <a:ext cx="10184581" cy="461665"/>
          </a:xfrm>
          <a:prstGeom prst="rect">
            <a:avLst/>
          </a:prstGeom>
        </p:spPr>
        <p:txBody>
          <a:bodyPr wrap="square" lIns="91440" tIns="45720" rIns="91440" bIns="45720" anchor="t">
            <a:spAutoFit/>
          </a:bodyPr>
          <a:lstStyle/>
          <a:p>
            <a:pPr>
              <a:defRPr/>
            </a:pPr>
            <a:r>
              <a:rPr lang="en-US" sz="2400" b="1">
                <a:solidFill>
                  <a:srgbClr val="000000"/>
                </a:solidFill>
                <a:latin typeface="Helvetica"/>
                <a:cs typeface="Helvetica"/>
                <a:sym typeface="Arial"/>
              </a:rPr>
              <a:t>Infrastructure</a:t>
            </a:r>
            <a:r>
              <a:rPr kumimoji="0" lang="en-US" sz="2400" b="1" i="0" u="none" strike="noStrike" kern="1200" cap="none" spc="0" normalizeH="0" baseline="0" noProof="0">
                <a:ln>
                  <a:noFill/>
                </a:ln>
                <a:solidFill>
                  <a:srgbClr val="000000"/>
                </a:solidFill>
                <a:effectLst/>
                <a:uLnTx/>
                <a:uFillTx/>
                <a:latin typeface="Helvetica"/>
                <a:ea typeface="+mn-ea"/>
                <a:cs typeface="Helvetica"/>
                <a:sym typeface="Arial"/>
              </a:rPr>
              <a:t> leaders</a:t>
            </a:r>
            <a:r>
              <a:rPr lang="en-US" sz="2400" b="1">
                <a:solidFill>
                  <a:srgbClr val="000000"/>
                </a:solidFill>
                <a:latin typeface="Helvetica"/>
                <a:cs typeface="Helvetica"/>
                <a:sym typeface="Arial"/>
              </a:rPr>
              <a:t>’ </a:t>
            </a:r>
            <a:r>
              <a:rPr lang="en-US" sz="2400" b="1" err="1">
                <a:solidFill>
                  <a:srgbClr val="000000"/>
                </a:solidFill>
                <a:latin typeface="Helvetica"/>
                <a:cs typeface="Helvetica"/>
                <a:sym typeface="Arial"/>
              </a:rPr>
              <a:t>organisational</a:t>
            </a:r>
            <a:r>
              <a:rPr lang="en-US" sz="2400" b="1">
                <a:solidFill>
                  <a:srgbClr val="000000"/>
                </a:solidFill>
                <a:latin typeface="Helvetica"/>
                <a:cs typeface="Helvetica"/>
                <a:sym typeface="Arial"/>
              </a:rPr>
              <a:t> barriers</a:t>
            </a:r>
            <a:r>
              <a:rPr kumimoji="0" lang="en-US" sz="2400" b="1" i="0" u="none" strike="noStrike" kern="1200" cap="none" spc="0" normalizeH="0" baseline="0" noProof="0">
                <a:ln>
                  <a:noFill/>
                </a:ln>
                <a:solidFill>
                  <a:srgbClr val="000000"/>
                </a:solidFill>
                <a:effectLst/>
                <a:uLnTx/>
                <a:uFillTx/>
                <a:latin typeface="Helvetica"/>
                <a:ea typeface="+mn-ea"/>
                <a:cs typeface="Helvetica"/>
                <a:sym typeface="Arial"/>
              </a:rPr>
              <a:t> </a:t>
            </a:r>
            <a:r>
              <a:rPr lang="en-US" sz="2400" b="1">
                <a:solidFill>
                  <a:srgbClr val="000000"/>
                </a:solidFill>
                <a:latin typeface="Helvetica"/>
                <a:cs typeface="Helvetica"/>
                <a:sym typeface="Arial"/>
              </a:rPr>
              <a:t>(</a:t>
            </a:r>
            <a:r>
              <a:rPr kumimoji="0" lang="en-US" sz="2400" b="1" i="0" u="none" strike="noStrike" kern="1200" cap="none" spc="0" normalizeH="0" baseline="0" noProof="0">
                <a:ln>
                  <a:noFill/>
                </a:ln>
                <a:solidFill>
                  <a:srgbClr val="000000"/>
                </a:solidFill>
                <a:effectLst/>
                <a:uLnTx/>
                <a:uFillTx/>
                <a:latin typeface="Helvetica"/>
                <a:ea typeface="+mn-ea"/>
                <a:cs typeface="Helvetica"/>
                <a:sym typeface="Arial"/>
              </a:rPr>
              <a:t>July 2025</a:t>
            </a:r>
            <a:r>
              <a:rPr lang="en-US" sz="2400" b="1">
                <a:solidFill>
                  <a:srgbClr val="000000"/>
                </a:solidFill>
                <a:latin typeface="Helvetica"/>
                <a:cs typeface="Helvetica"/>
                <a:sym typeface="Arial"/>
              </a:rPr>
              <a:t>)</a:t>
            </a:r>
            <a:endParaRPr kumimoji="0" lang="en-US"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 name="TextBox 1">
            <a:extLst>
              <a:ext uri="{FF2B5EF4-FFF2-40B4-BE49-F238E27FC236}">
                <a16:creationId xmlns:a16="http://schemas.microsoft.com/office/drawing/2014/main" id="{F4022A0C-BAD7-D8E9-717E-CF7A66D5BAF4}"/>
              </a:ext>
            </a:extLst>
          </p:cNvPr>
          <p:cNvSpPr txBox="1"/>
          <p:nvPr/>
        </p:nvSpPr>
        <p:spPr>
          <a:xfrm>
            <a:off x="3525520" y="6548010"/>
            <a:ext cx="8514899"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chemeClr val="bg1">
                    <a:lumMod val="75000"/>
                  </a:schemeClr>
                </a:solidFill>
                <a:effectLst/>
                <a:uLnTx/>
                <a:uFillTx/>
                <a:latin typeface="Helvetica"/>
                <a:cs typeface="Helvetica Neue" panose="02000503000000020004" pitchFamily="2"/>
                <a:sym typeface="Arial"/>
              </a:rPr>
              <a:t>Source : ADAPT Cloud and Infrastructure Edge Survey in July 2025. Sample size : 111 Australian </a:t>
            </a:r>
            <a:r>
              <a:rPr lang="en-US" sz="1100" i="1">
                <a:solidFill>
                  <a:schemeClr val="bg1">
                    <a:lumMod val="75000"/>
                  </a:schemeClr>
                </a:solidFill>
                <a:latin typeface="Helvetica"/>
                <a:cs typeface="Helvetica Neue" panose="02000503000000020004" pitchFamily="2"/>
                <a:sym typeface="Arial"/>
              </a:rPr>
              <a:t>infrastructure</a:t>
            </a:r>
            <a:r>
              <a:rPr kumimoji="0" lang="en-US" sz="1100" b="0" i="1" u="none" strike="noStrike" kern="1200" cap="none" spc="0" normalizeH="0" baseline="0" noProof="0">
                <a:ln>
                  <a:noFill/>
                </a:ln>
                <a:solidFill>
                  <a:schemeClr val="bg1">
                    <a:lumMod val="75000"/>
                  </a:schemeClr>
                </a:solidFill>
                <a:effectLst/>
                <a:uLnTx/>
                <a:uFillTx/>
                <a:latin typeface="Helvetica"/>
                <a:cs typeface="Helvetica Neue" panose="02000503000000020004" pitchFamily="2"/>
                <a:sym typeface="Arial"/>
              </a:rPr>
              <a:t> </a:t>
            </a:r>
            <a:r>
              <a:rPr lang="en-US" sz="1100" i="1">
                <a:solidFill>
                  <a:schemeClr val="bg1">
                    <a:lumMod val="75000"/>
                  </a:schemeClr>
                </a:solidFill>
                <a:latin typeface="Helvetica"/>
                <a:cs typeface="Helvetica Neue" panose="02000503000000020004" pitchFamily="2"/>
                <a:sym typeface="Arial"/>
              </a:rPr>
              <a:t>leaders</a:t>
            </a:r>
            <a:endParaRPr kumimoji="0" lang="en-US" sz="1100" b="0" i="1" u="none" strike="noStrike" kern="1200" cap="none" spc="0" normalizeH="0" baseline="0" noProof="0">
              <a:ln>
                <a:noFill/>
              </a:ln>
              <a:solidFill>
                <a:schemeClr val="bg1">
                  <a:lumMod val="75000"/>
                </a:schemeClr>
              </a:solidFill>
              <a:effectLst/>
              <a:uLnTx/>
              <a:uFillTx/>
              <a:latin typeface="Helvetica" panose="020B0403020202020204" pitchFamily="34" charset="0"/>
              <a:ea typeface="+mn-ea"/>
              <a:cs typeface="Helvetica Neue" panose="02000503000000020004" pitchFamily="2"/>
              <a:sym typeface="Arial"/>
            </a:endParaRPr>
          </a:p>
        </p:txBody>
      </p:sp>
    </p:spTree>
    <p:extLst>
      <p:ext uri="{BB962C8B-B14F-4D97-AF65-F5344CB8AC3E}">
        <p14:creationId xmlns:p14="http://schemas.microsoft.com/office/powerpoint/2010/main" val="30769232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4F56E-BBC0-1A32-9671-23FADFBB738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FFB049D-C1FF-6FA9-F26F-DAAA36D534C1}"/>
              </a:ext>
            </a:extLst>
          </p:cNvPr>
          <p:cNvSpPr txBox="1"/>
          <p:nvPr/>
        </p:nvSpPr>
        <p:spPr>
          <a:xfrm>
            <a:off x="689496" y="2281397"/>
            <a:ext cx="3362355" cy="4043864"/>
          </a:xfrm>
          <a:prstGeom prst="rect">
            <a:avLst/>
          </a:prstGeom>
          <a:noFill/>
        </p:spPr>
        <p:txBody>
          <a:bodyPr wrap="square" lIns="91440" tIns="45720" rIns="91440" bIns="45720" rtlCol="0" anchor="t">
            <a:spAutoFit/>
          </a:bodyPr>
          <a:lstStyle/>
          <a:p>
            <a:pPr>
              <a:lnSpc>
                <a:spcPct val="150000"/>
              </a:lnSpc>
              <a:spcAft>
                <a:spcPts val="600"/>
              </a:spcAft>
              <a:buClr>
                <a:srgbClr val="E7534F"/>
              </a:buClr>
              <a:defRPr/>
            </a:pPr>
            <a:r>
              <a:rPr lang="en-US" sz="1200" b="1">
                <a:solidFill>
                  <a:prstClr val="black"/>
                </a:solidFill>
                <a:latin typeface="Helvetica" panose="020B0604020202020204"/>
                <a:cs typeface="Helvetica"/>
              </a:rPr>
              <a:t>The #1 execution barrier of Australian infrastructure leaders is the lack of </a:t>
            </a:r>
            <a:br>
              <a:rPr lang="en-US" sz="1200" b="1">
                <a:solidFill>
                  <a:prstClr val="black"/>
                </a:solidFill>
                <a:latin typeface="Helvetica" panose="020B0604020202020204"/>
                <a:cs typeface="Helvetica"/>
              </a:rPr>
            </a:br>
            <a:r>
              <a:rPr lang="en-US" sz="1200" b="1">
                <a:solidFill>
                  <a:prstClr val="black"/>
                </a:solidFill>
                <a:latin typeface="Helvetica" panose="020B0604020202020204"/>
                <a:cs typeface="Helvetica"/>
              </a:rPr>
              <a:t>funding or resources</a:t>
            </a:r>
            <a:r>
              <a:rPr kumimoji="0" lang="en-US" sz="1200" b="1" i="0" u="none" strike="noStrike" kern="1200" cap="none" spc="0" normalizeH="0" baseline="0" noProof="0">
                <a:ln>
                  <a:noFill/>
                </a:ln>
                <a:solidFill>
                  <a:prstClr val="black"/>
                </a:solidFill>
                <a:effectLst/>
                <a:uLnTx/>
                <a:uFillTx/>
                <a:latin typeface="Helvetica" panose="020B0604020202020204"/>
                <a:cs typeface="Helvetica"/>
              </a:rPr>
              <a:t>.</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lang="en-US" sz="1200">
                <a:solidFill>
                  <a:prstClr val="black"/>
                </a:solidFill>
                <a:latin typeface="Helvetica" panose="020B0604020202020204"/>
                <a:cs typeface="Helvetica"/>
              </a:rPr>
              <a:t>The next top barriers are legacy </a:t>
            </a:r>
            <a:br>
              <a:rPr lang="en-US" sz="1200">
                <a:solidFill>
                  <a:prstClr val="black"/>
                </a:solidFill>
                <a:latin typeface="Helvetica" panose="020B0604020202020204"/>
                <a:cs typeface="Helvetica"/>
              </a:rPr>
            </a:br>
            <a:r>
              <a:rPr lang="en-US" sz="1200">
                <a:solidFill>
                  <a:prstClr val="black"/>
                </a:solidFill>
                <a:latin typeface="Helvetica" panose="020B0604020202020204"/>
                <a:cs typeface="Helvetica"/>
              </a:rPr>
              <a:t>systems and competing priorities.</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lang="en-US" sz="1200">
                <a:solidFill>
                  <a:prstClr val="black"/>
                </a:solidFill>
                <a:latin typeface="Helvetica" panose="020B0604020202020204"/>
                <a:cs typeface="Helvetica"/>
              </a:rPr>
              <a:t>A cultural shift in mindset is essential to drive </a:t>
            </a:r>
            <a:r>
              <a:rPr lang="en-US" sz="1200" err="1">
                <a:solidFill>
                  <a:prstClr val="black"/>
                </a:solidFill>
                <a:latin typeface="Helvetica" panose="020B0604020202020204"/>
                <a:cs typeface="Helvetica"/>
              </a:rPr>
              <a:t>modernisation</a:t>
            </a:r>
            <a:r>
              <a:rPr lang="en-US" sz="1200">
                <a:solidFill>
                  <a:prstClr val="black"/>
                </a:solidFill>
                <a:latin typeface="Helvetica"/>
                <a:cs typeface="Helvetica"/>
              </a:rPr>
              <a:t>.</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lang="en-US" sz="1200">
                <a:solidFill>
                  <a:prstClr val="black"/>
                </a:solidFill>
                <a:latin typeface="Helvetica"/>
                <a:cs typeface="Helvetica"/>
              </a:rPr>
              <a:t>Vendor challenges and unclear regulatory requirements are also significant obstacles.</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lang="en-US" sz="1200">
                <a:solidFill>
                  <a:prstClr val="black"/>
                </a:solidFill>
                <a:latin typeface="Helvetica"/>
                <a:cs typeface="Helvetica"/>
              </a:rPr>
              <a:t>The #1 barrier to cloud adoption is the additional cost caused by architectural or engineering issues.</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endParaRPr lang="en-US" sz="1200">
              <a:solidFill>
                <a:prstClr val="black"/>
              </a:solidFill>
              <a:latin typeface="Helvetica"/>
              <a:cs typeface="Helvetica"/>
            </a:endParaRPr>
          </a:p>
        </p:txBody>
      </p:sp>
      <p:grpSp>
        <p:nvGrpSpPr>
          <p:cNvPr id="2" name="Group 1">
            <a:extLst>
              <a:ext uri="{FF2B5EF4-FFF2-40B4-BE49-F238E27FC236}">
                <a16:creationId xmlns:a16="http://schemas.microsoft.com/office/drawing/2014/main" id="{A6EED67F-5856-EAB4-B545-F2C433135E22}"/>
              </a:ext>
            </a:extLst>
          </p:cNvPr>
          <p:cNvGrpSpPr/>
          <p:nvPr/>
        </p:nvGrpSpPr>
        <p:grpSpPr>
          <a:xfrm>
            <a:off x="643103" y="1005711"/>
            <a:ext cx="3408747" cy="1138774"/>
            <a:chOff x="819809" y="1621037"/>
            <a:chExt cx="4173453" cy="1138774"/>
          </a:xfrm>
        </p:grpSpPr>
        <p:sp>
          <p:nvSpPr>
            <p:cNvPr id="3" name="Rectangle 2">
              <a:extLst>
                <a:ext uri="{FF2B5EF4-FFF2-40B4-BE49-F238E27FC236}">
                  <a16:creationId xmlns:a16="http://schemas.microsoft.com/office/drawing/2014/main" id="{18681147-8F14-4648-7BB2-18B6EFF28FA2}"/>
                </a:ext>
              </a:extLst>
            </p:cNvPr>
            <p:cNvSpPr/>
            <p:nvPr/>
          </p:nvSpPr>
          <p:spPr>
            <a:xfrm>
              <a:off x="819810" y="1928814"/>
              <a:ext cx="4173446" cy="830997"/>
            </a:xfrm>
            <a:prstGeom prst="rect">
              <a:avLst/>
            </a:prstGeom>
          </p:spPr>
          <p:txBody>
            <a:bodyPr wrap="square" lIns="91440" tIns="45720" rIns="91440" bIns="45720" anchor="t">
              <a:spAutoFit/>
            </a:bodyPr>
            <a:lstStyle/>
            <a:p>
              <a:pPr>
                <a:defRPr/>
              </a:pPr>
              <a:r>
                <a:rPr lang="en-US" sz="2400" b="1" err="1">
                  <a:solidFill>
                    <a:prstClr val="black"/>
                  </a:solidFill>
                  <a:latin typeface="Helvetica" panose="020B0604020202020204"/>
                  <a:cs typeface="Helvetica"/>
                </a:rPr>
                <a:t>Modernisation</a:t>
              </a:r>
              <a:r>
                <a:rPr lang="en-US" sz="2400" b="1">
                  <a:solidFill>
                    <a:prstClr val="black"/>
                  </a:solidFill>
                  <a:latin typeface="Helvetica" panose="020B0604020202020204"/>
                  <a:cs typeface="Helvetica"/>
                </a:rPr>
                <a:t> </a:t>
              </a:r>
              <a:br>
                <a:rPr lang="en-US" sz="2400" b="1">
                  <a:solidFill>
                    <a:prstClr val="black"/>
                  </a:solidFill>
                  <a:latin typeface="Helvetica" panose="020B0604020202020204"/>
                  <a:cs typeface="Helvetica"/>
                </a:rPr>
              </a:br>
              <a:r>
                <a:rPr lang="en-US" sz="2400" b="1">
                  <a:solidFill>
                    <a:prstClr val="black"/>
                  </a:solidFill>
                  <a:latin typeface="Helvetica" panose="020B0604020202020204"/>
                  <a:cs typeface="Helvetica"/>
                </a:rPr>
                <a:t>and cloud barriers</a:t>
              </a:r>
              <a:endParaRPr kumimoji="0" lang="en-US" sz="2400" b="1" i="0" u="none" strike="noStrike" kern="1200" cap="none" spc="0" normalizeH="0" baseline="0" noProof="0">
                <a:ln>
                  <a:noFill/>
                </a:ln>
                <a:solidFill>
                  <a:prstClr val="black"/>
                </a:solidFill>
                <a:effectLst/>
                <a:uLnTx/>
                <a:uFillTx/>
                <a:latin typeface="Helvetica" panose="020B0604020202020204"/>
                <a:cs typeface="Helvetica"/>
              </a:endParaRPr>
            </a:p>
          </p:txBody>
        </p:sp>
        <p:sp>
          <p:nvSpPr>
            <p:cNvPr id="6" name="Rectangle 5">
              <a:extLst>
                <a:ext uri="{FF2B5EF4-FFF2-40B4-BE49-F238E27FC236}">
                  <a16:creationId xmlns:a16="http://schemas.microsoft.com/office/drawing/2014/main" id="{E8887715-1771-5843-1EF8-8B4851F2DA08}"/>
                </a:ext>
              </a:extLst>
            </p:cNvPr>
            <p:cNvSpPr/>
            <p:nvPr/>
          </p:nvSpPr>
          <p:spPr>
            <a:xfrm>
              <a:off x="819809" y="1621037"/>
              <a:ext cx="4173453" cy="292388"/>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a:ln>
                    <a:noFill/>
                  </a:ln>
                  <a:solidFill>
                    <a:srgbClr val="E7534F"/>
                  </a:solidFill>
                  <a:effectLst/>
                  <a:uLnTx/>
                  <a:uFillTx/>
                  <a:latin typeface="Helvetica" panose="020B0604020202020204"/>
                  <a:ea typeface="Calibri" panose="020F0502020204030204"/>
                  <a:cs typeface="Helvetica"/>
                </a:rPr>
                <a:t>Persona Mapping: Infrastructure </a:t>
              </a:r>
              <a:r>
                <a:rPr lang="en-US" sz="1300" b="1">
                  <a:solidFill>
                    <a:srgbClr val="E7534F"/>
                  </a:solidFill>
                  <a:latin typeface="Helvetica" panose="020B0604020202020204"/>
                  <a:ea typeface="Calibri" panose="020F0502020204030204"/>
                  <a:cs typeface="Helvetica"/>
                </a:rPr>
                <a:t>leader</a:t>
              </a:r>
              <a:endParaRPr kumimoji="0" lang="en-US" sz="1300" b="0" i="0" u="none" strike="noStrike" kern="1200" cap="none" spc="0" normalizeH="0" baseline="0" noProof="0">
                <a:ln>
                  <a:noFill/>
                </a:ln>
                <a:solidFill>
                  <a:prstClr val="black"/>
                </a:solidFill>
                <a:effectLst/>
                <a:uLnTx/>
                <a:uFillTx/>
                <a:latin typeface="Helvetica" panose="020B0604020202020204"/>
                <a:cs typeface="Helvetica" panose="020B0604020202020204"/>
              </a:endParaRPr>
            </a:p>
          </p:txBody>
        </p:sp>
      </p:grpSp>
      <p:sp>
        <p:nvSpPr>
          <p:cNvPr id="9" name="TextBox 8">
            <a:extLst>
              <a:ext uri="{FF2B5EF4-FFF2-40B4-BE49-F238E27FC236}">
                <a16:creationId xmlns:a16="http://schemas.microsoft.com/office/drawing/2014/main" id="{658D7E00-C9DB-45A1-CDA0-DA49AFF512D2}"/>
              </a:ext>
            </a:extLst>
          </p:cNvPr>
          <p:cNvSpPr txBox="1"/>
          <p:nvPr/>
        </p:nvSpPr>
        <p:spPr>
          <a:xfrm>
            <a:off x="4411901" y="737693"/>
            <a:ext cx="7445664" cy="5505803"/>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lang="en-US" sz="1200" b="1">
                <a:solidFill>
                  <a:prstClr val="black"/>
                </a:solidFill>
                <a:latin typeface="Helvetica" panose="020B0604020202020204"/>
                <a:cs typeface="Helvetica"/>
              </a:rPr>
              <a:t>Efficient </a:t>
            </a:r>
            <a:r>
              <a:rPr lang="en-US" sz="1200" b="1" err="1">
                <a:solidFill>
                  <a:prstClr val="black"/>
                </a:solidFill>
                <a:latin typeface="Helvetica" panose="020B0604020202020204"/>
                <a:cs typeface="Helvetica"/>
              </a:rPr>
              <a:t>modernisation</a:t>
            </a:r>
            <a:r>
              <a:rPr lang="en-US" sz="1200" b="1">
                <a:solidFill>
                  <a:prstClr val="black"/>
                </a:solidFill>
                <a:latin typeface="Helvetica" panose="020B0604020202020204"/>
                <a:cs typeface="Helvetica"/>
              </a:rPr>
              <a:t> is not the same as low-cost </a:t>
            </a:r>
            <a:r>
              <a:rPr lang="en-US" sz="1200" b="1" err="1">
                <a:solidFill>
                  <a:prstClr val="black"/>
                </a:solidFill>
                <a:latin typeface="Helvetica" panose="020B0604020202020204"/>
                <a:cs typeface="Helvetica"/>
              </a:rPr>
              <a:t>modernisation</a:t>
            </a:r>
            <a:endParaRPr kumimoji="0" lang="en-US" sz="1200" b="1" i="0" u="none" strike="noStrike" kern="1200" cap="none" spc="0" normalizeH="0" baseline="0" noProof="0">
              <a:ln>
                <a:noFill/>
              </a:ln>
              <a:solidFill>
                <a:prstClr val="black"/>
              </a:solidFill>
              <a:effectLst/>
              <a:uLnTx/>
              <a:uFillTx/>
              <a:latin typeface="Helvetica" panose="020B0604020202020204"/>
              <a:cs typeface="Helvetica"/>
            </a:endParaRPr>
          </a:p>
          <a:p>
            <a:pPr marL="17145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panose="020B0604020202020204"/>
                <a:cs typeface="Helvetica"/>
              </a:rPr>
              <a:t>Insufficient funding and resources remain a significant challenge for infrastructure executives. This shows that cost </a:t>
            </a:r>
            <a:r>
              <a:rPr lang="en-US" sz="1200" err="1">
                <a:solidFill>
                  <a:prstClr val="black"/>
                </a:solidFill>
                <a:latin typeface="Helvetica" panose="020B0604020202020204"/>
                <a:cs typeface="Helvetica"/>
              </a:rPr>
              <a:t>optimisation</a:t>
            </a:r>
            <a:r>
              <a:rPr lang="en-US" sz="1200">
                <a:solidFill>
                  <a:prstClr val="black"/>
                </a:solidFill>
                <a:latin typeface="Helvetica" panose="020B0604020202020204"/>
                <a:cs typeface="Helvetica"/>
              </a:rPr>
              <a:t> does not necessarily mean cost reduction. </a:t>
            </a:r>
            <a:r>
              <a:rPr lang="en-US" sz="1200" err="1">
                <a:solidFill>
                  <a:prstClr val="black"/>
                </a:solidFill>
                <a:latin typeface="Helvetica" panose="020B0604020202020204"/>
                <a:cs typeface="Helvetica"/>
              </a:rPr>
              <a:t>Modernising</a:t>
            </a:r>
            <a:r>
              <a:rPr lang="en-US" sz="1200">
                <a:solidFill>
                  <a:prstClr val="black"/>
                </a:solidFill>
                <a:latin typeface="Helvetica" panose="020B0604020202020204"/>
                <a:cs typeface="Helvetica"/>
              </a:rPr>
              <a:t> technology requires substantial upfront investment, as cloud migrations, legacy system upgrades, and talent development all demand larger budgets. </a:t>
            </a:r>
            <a:endParaRPr lang="en-US" sz="1200">
              <a:solidFill>
                <a:prstClr val="black"/>
              </a:solidFill>
              <a:latin typeface="Helvetica" panose="020B0604020202020204"/>
              <a:ea typeface="Calibri" panose="020F0502020204030204"/>
              <a:cs typeface="Helvetica"/>
            </a:endParaRPr>
          </a:p>
          <a:p>
            <a:pPr>
              <a:lnSpc>
                <a:spcPct val="150000"/>
              </a:lnSpc>
              <a:defRPr/>
            </a:pPr>
            <a:r>
              <a:rPr lang="en-US" sz="1200" b="1">
                <a:solidFill>
                  <a:prstClr val="black"/>
                </a:solidFill>
                <a:latin typeface="Helvetica" panose="020B0604020202020204"/>
                <a:cs typeface="Helvetica"/>
              </a:rPr>
              <a:t>Competing priorities with other strategic initiatives</a:t>
            </a:r>
            <a:endParaRPr lang="en-US">
              <a:solidFill>
                <a:prstClr val="black"/>
              </a:solidFill>
              <a:latin typeface="Helvetica" panose="020B0604020202020204"/>
              <a:cs typeface="Helvetica" panose="020B0604020202020204"/>
            </a:endParaRPr>
          </a:p>
          <a:p>
            <a:pPr marL="171450" indent="-171450">
              <a:lnSpc>
                <a:spcPct val="150000"/>
              </a:lnSpc>
              <a:buClr>
                <a:srgbClr val="E7534F"/>
              </a:buClr>
              <a:buFont typeface="Arial"/>
              <a:buChar char="•"/>
              <a:defRPr/>
            </a:pPr>
            <a:r>
              <a:rPr lang="en-US" sz="1200">
                <a:solidFill>
                  <a:prstClr val="black"/>
                </a:solidFill>
                <a:latin typeface="Helvetica" panose="020B0604020202020204"/>
                <a:cs typeface="Helvetica"/>
              </a:rPr>
              <a:t>Cloud and infrastructure programs often compete with other </a:t>
            </a:r>
            <a:r>
              <a:rPr lang="en-US" sz="1200" err="1">
                <a:solidFill>
                  <a:prstClr val="black"/>
                </a:solidFill>
                <a:latin typeface="Helvetica"/>
                <a:cs typeface="Helvetica"/>
              </a:rPr>
              <a:t>organisational</a:t>
            </a:r>
            <a:r>
              <a:rPr lang="en-US" sz="1200">
                <a:solidFill>
                  <a:prstClr val="black"/>
                </a:solidFill>
                <a:latin typeface="Helvetica"/>
                <a:cs typeface="Helvetica"/>
              </a:rPr>
              <a:t> initiatives for attention and investment. Without strong executive support, infrastructure leaders may struggle to maintain momentum and achieve progress, making it harder to </a:t>
            </a:r>
            <a:r>
              <a:rPr lang="en-US" sz="1200" err="1">
                <a:solidFill>
                  <a:prstClr val="black"/>
                </a:solidFill>
                <a:latin typeface="Helvetica" panose="020B0604020202020204"/>
                <a:cs typeface="Helvetica"/>
              </a:rPr>
              <a:t>realise</a:t>
            </a:r>
            <a:r>
              <a:rPr lang="en-US" sz="1200">
                <a:solidFill>
                  <a:prstClr val="black"/>
                </a:solidFill>
                <a:latin typeface="Helvetica"/>
                <a:cs typeface="Helvetica"/>
              </a:rPr>
              <a:t> value and ROI.</a:t>
            </a:r>
          </a:p>
          <a:p>
            <a:pPr marL="171450" indent="-171450">
              <a:lnSpc>
                <a:spcPct val="150000"/>
              </a:lnSpc>
              <a:spcAft>
                <a:spcPts val="1200"/>
              </a:spcAft>
              <a:buClr>
                <a:srgbClr val="E7534F"/>
              </a:buClr>
              <a:buFont typeface="Arial"/>
              <a:buChar char="•"/>
              <a:defRPr/>
            </a:pPr>
            <a:r>
              <a:rPr lang="en-US" sz="1200">
                <a:solidFill>
                  <a:prstClr val="black"/>
                </a:solidFill>
                <a:latin typeface="Helvetica"/>
                <a:cs typeface="Helvetica"/>
              </a:rPr>
              <a:t>A change resistant culture is also a significant barrier.</a:t>
            </a:r>
          </a:p>
          <a:p>
            <a:pPr>
              <a:lnSpc>
                <a:spcPct val="150000"/>
              </a:lnSpc>
              <a:defRPr/>
            </a:pPr>
            <a:r>
              <a:rPr lang="en-US" sz="1200" b="1">
                <a:solidFill>
                  <a:prstClr val="black"/>
                </a:solidFill>
                <a:latin typeface="Helvetica" panose="020B0604020202020204"/>
                <a:cs typeface="Helvetica"/>
              </a:rPr>
              <a:t>Driving change requires a cultural shift, not just technical improvement</a:t>
            </a:r>
            <a:endParaRPr lang="en-US">
              <a:solidFill>
                <a:prstClr val="black"/>
              </a:solidFill>
              <a:latin typeface="Helvetica" panose="020B0604020202020204"/>
              <a:cs typeface="Helvetica" panose="020B0604020202020204"/>
            </a:endParaRPr>
          </a:p>
          <a:p>
            <a:pPr marL="171450" indent="-171450">
              <a:lnSpc>
                <a:spcPct val="150000"/>
              </a:lnSpc>
              <a:spcAft>
                <a:spcPts val="1200"/>
              </a:spcAft>
              <a:buClr>
                <a:srgbClr val="E7534F"/>
              </a:buClr>
              <a:buFont typeface="Arial"/>
              <a:buChar char="•"/>
              <a:defRPr/>
            </a:pPr>
            <a:r>
              <a:rPr lang="en-US" sz="1200">
                <a:solidFill>
                  <a:prstClr val="black"/>
                </a:solidFill>
                <a:latin typeface="Helvetica" panose="020B0604020202020204"/>
                <a:cs typeface="Helvetica"/>
              </a:rPr>
              <a:t>Even when modern infrastructure is in place, user resistance and entrenched operational habits can hinder adoption. Overcoming this requires not just technical upgrades, but a cultural shift supported by change management and enhanced user engagement. </a:t>
            </a:r>
            <a:endParaRPr lang="en-US" sz="1200" b="1">
              <a:solidFill>
                <a:prstClr val="black"/>
              </a:solidFill>
              <a:latin typeface="Helvetica"/>
              <a:cs typeface="Helvetica"/>
            </a:endParaRPr>
          </a:p>
          <a:p>
            <a:pPr>
              <a:lnSpc>
                <a:spcPct val="150000"/>
              </a:lnSpc>
              <a:buClr>
                <a:srgbClr val="E7534F"/>
              </a:buClr>
              <a:defRPr/>
            </a:pPr>
            <a:r>
              <a:rPr lang="en-US" sz="1200" b="1">
                <a:solidFill>
                  <a:prstClr val="black"/>
                </a:solidFill>
                <a:latin typeface="Helvetica"/>
                <a:cs typeface="Helvetica"/>
              </a:rPr>
              <a:t>Vendor and regulatory requirements issues</a:t>
            </a:r>
          </a:p>
          <a:p>
            <a:pPr marL="17145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panose="020B0604020202020204"/>
                <a:cs typeface="Helvetica"/>
              </a:rPr>
              <a:t>Dependencies on third-party vendors and shifting regulatory requirements can delay </a:t>
            </a:r>
            <a:r>
              <a:rPr lang="en-US" sz="1200" err="1">
                <a:solidFill>
                  <a:prstClr val="black"/>
                </a:solidFill>
                <a:latin typeface="Helvetica" panose="020B0604020202020204"/>
                <a:cs typeface="Helvetica"/>
              </a:rPr>
              <a:t>modernisation</a:t>
            </a:r>
            <a:r>
              <a:rPr lang="en-US" sz="1200">
                <a:solidFill>
                  <a:prstClr val="black"/>
                </a:solidFill>
                <a:latin typeface="Helvetica" panose="020B0604020202020204"/>
                <a:cs typeface="Helvetica"/>
              </a:rPr>
              <a:t> execution. Unclear regulations can make infrastructure leaders hesitant to progress with cloud and infrastructure initiatives.</a:t>
            </a:r>
          </a:p>
        </p:txBody>
      </p:sp>
      <p:cxnSp>
        <p:nvCxnSpPr>
          <p:cNvPr id="5" name="Straight Connector 4">
            <a:extLst>
              <a:ext uri="{FF2B5EF4-FFF2-40B4-BE49-F238E27FC236}">
                <a16:creationId xmlns:a16="http://schemas.microsoft.com/office/drawing/2014/main" id="{18E95FB2-EE4A-3B25-9147-8E1CFF047A27}"/>
              </a:ext>
            </a:extLst>
          </p:cNvPr>
          <p:cNvCxnSpPr>
            <a:cxnSpLocks/>
          </p:cNvCxnSpPr>
          <p:nvPr/>
        </p:nvCxnSpPr>
        <p:spPr>
          <a:xfrm flipV="1">
            <a:off x="4116897"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89763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a:extLst>
            <a:ext uri="{FF2B5EF4-FFF2-40B4-BE49-F238E27FC236}">
              <a16:creationId xmlns:a16="http://schemas.microsoft.com/office/drawing/2014/main" id="{CA6983B6-573A-215F-EDB9-445FC6BFDC27}"/>
            </a:ext>
          </a:extLst>
        </p:cNvPr>
        <p:cNvGrpSpPr/>
        <p:nvPr/>
      </p:nvGrpSpPr>
      <p:grpSpPr>
        <a:xfrm>
          <a:off x="0" y="0"/>
          <a:ext cx="0" cy="0"/>
          <a:chOff x="0" y="0"/>
          <a:chExt cx="0" cy="0"/>
        </a:xfrm>
      </p:grpSpPr>
      <p:sp>
        <p:nvSpPr>
          <p:cNvPr id="59" name="Rectangle 58">
            <a:extLst>
              <a:ext uri="{FF2B5EF4-FFF2-40B4-BE49-F238E27FC236}">
                <a16:creationId xmlns:a16="http://schemas.microsoft.com/office/drawing/2014/main" id="{1EF2F993-277B-B15C-91F3-DCC63863EE64}"/>
              </a:ext>
            </a:extLst>
          </p:cNvPr>
          <p:cNvSpPr/>
          <p:nvPr/>
        </p:nvSpPr>
        <p:spPr>
          <a:xfrm>
            <a:off x="1" y="-5"/>
            <a:ext cx="8640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 name="Graphic 1">
            <a:extLst>
              <a:ext uri="{FF2B5EF4-FFF2-40B4-BE49-F238E27FC236}">
                <a16:creationId xmlns:a16="http://schemas.microsoft.com/office/drawing/2014/main" id="{E80F4405-F1FC-AE51-A86F-417F15598BF7}"/>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99595" y="5993999"/>
            <a:ext cx="3063424" cy="329695"/>
          </a:xfrm>
          <a:prstGeom prst="rect">
            <a:avLst/>
          </a:prstGeom>
        </p:spPr>
      </p:pic>
      <p:grpSp>
        <p:nvGrpSpPr>
          <p:cNvPr id="9" name="ADAPT WHITE GRID" hidden="1">
            <a:extLst>
              <a:ext uri="{FF2B5EF4-FFF2-40B4-BE49-F238E27FC236}">
                <a16:creationId xmlns:a16="http://schemas.microsoft.com/office/drawing/2014/main" id="{15C9F40A-82A3-57F1-65CB-2BC4DC41C858}"/>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37D533DD-CD63-A61A-C425-B46C755B9DFC}"/>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6F165D30-5F76-B79C-4D36-A77A2C7CE91E}"/>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5ECCA70F-BC28-553F-FB81-973BB91F3453}"/>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4210EA84-B4FB-7328-1CCB-EDD80767FF3D}"/>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B2B14B9C-1926-600D-6E36-C59AAFC404F6}"/>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9E7847C8-60F9-E676-74F4-23AD847C0BF0}"/>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3E8321FB-3E83-6638-D7ED-9A74429101CA}"/>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BA142441-22A1-2BE3-A821-F2FF88C9788D}"/>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B9059837-FCC0-6215-0145-E23537A01B66}"/>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E0BBDDDD-C8C8-EB0B-1AE4-37AF991E07A0}"/>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524292B3-3886-A3A5-A803-5057C740C55B}"/>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3409CC57-3CD9-841D-D26B-7D4EEAC7D5AC}"/>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5EF73B9C-B464-58A3-9147-B56E30ED3E30}"/>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A05906A3-6E9C-9357-83AD-12BEE7DB5104}"/>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7AAF7F9C-12BC-34FD-BB2D-156A5EE706CC}"/>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8" name="Rectangle 47">
                <a:extLst>
                  <a:ext uri="{FF2B5EF4-FFF2-40B4-BE49-F238E27FC236}">
                    <a16:creationId xmlns:a16="http://schemas.microsoft.com/office/drawing/2014/main" id="{056AFFE3-D1C9-2648-FCFB-197FC0A9AED6}"/>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9" name="Rectangle 48">
                <a:extLst>
                  <a:ext uri="{FF2B5EF4-FFF2-40B4-BE49-F238E27FC236}">
                    <a16:creationId xmlns:a16="http://schemas.microsoft.com/office/drawing/2014/main" id="{19118EE8-85AC-8F5F-1FB7-A472B722EE48}"/>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1" name="ADAPT GRID MARGIN">
              <a:extLst>
                <a:ext uri="{FF2B5EF4-FFF2-40B4-BE49-F238E27FC236}">
                  <a16:creationId xmlns:a16="http://schemas.microsoft.com/office/drawing/2014/main" id="{FAEF1D4B-5462-8985-E611-3A749DF242CF}"/>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77730C3F-8598-A119-1C01-E317BFF765BE}"/>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C0A67417-4108-18DD-A86D-A35AB3C2FC86}"/>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2" name="Rectangle 31">
                <a:extLst>
                  <a:ext uri="{FF2B5EF4-FFF2-40B4-BE49-F238E27FC236}">
                    <a16:creationId xmlns:a16="http://schemas.microsoft.com/office/drawing/2014/main" id="{4942AF37-FE0B-576D-E4FC-FC93C6E83BFA}"/>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CCF5E5D1-361C-B11F-610C-2BDB799E5B24}"/>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2" name="ADAPT GRID 12x6">
              <a:extLst>
                <a:ext uri="{FF2B5EF4-FFF2-40B4-BE49-F238E27FC236}">
                  <a16:creationId xmlns:a16="http://schemas.microsoft.com/office/drawing/2014/main" id="{12186BDC-C5A2-B55D-7891-BCEE831662E9}"/>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6CC9B034-FFEC-4774-7105-EAA40AC44CA2}"/>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0E6257A0-A02A-3A19-6E0B-8E4329802249}"/>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A2C8A7A8-E09F-8BD6-D82F-B5D59C429A25}"/>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148140CB-9CDD-C784-47AF-A621D2B4A91F}"/>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F5FEC5BC-4556-7972-1508-7ECA47B546CE}"/>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6644B4B7-6B5E-89FF-B74D-8076E1B58710}"/>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BB687026-18DB-2403-1A9B-C96D77AFCC20}"/>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B66DE4F4-799D-1FE2-8957-4D0B8C565FCE}"/>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44F12A12-D5E7-0286-DE10-4363A165667D}"/>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FC666DE2-AC92-02BE-038F-98F6381CC64F}"/>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96E643F3-CCF4-211F-E51B-458DCEDC602A}"/>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233832ED-BDED-F65C-1A1D-922CB7D7CC31}"/>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A7A9DE6B-F653-3138-6620-854FDF7BABDA}"/>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4844D41C-7D40-05B4-6F82-9CEC09FB50C3}"/>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B5597B85-1489-97EB-7B1C-DA3FC08190A3}"/>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E4FE423F-7AEC-30AD-6648-6A990A96EC6E}"/>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A24C1BA9-40F2-5512-2BD9-1006CDCD2036}"/>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grpSp>
        <p:nvGrpSpPr>
          <p:cNvPr id="4" name="Group 3">
            <a:extLst>
              <a:ext uri="{FF2B5EF4-FFF2-40B4-BE49-F238E27FC236}">
                <a16:creationId xmlns:a16="http://schemas.microsoft.com/office/drawing/2014/main" id="{49FF9B34-120C-4869-AFBD-A7A7198FC1BF}"/>
              </a:ext>
            </a:extLst>
          </p:cNvPr>
          <p:cNvGrpSpPr/>
          <p:nvPr/>
        </p:nvGrpSpPr>
        <p:grpSpPr>
          <a:xfrm>
            <a:off x="481498" y="2429999"/>
            <a:ext cx="7539256" cy="1018970"/>
            <a:chOff x="481498" y="2117819"/>
            <a:chExt cx="7539256" cy="1018970"/>
          </a:xfrm>
        </p:grpSpPr>
        <p:sp>
          <p:nvSpPr>
            <p:cNvPr id="3" name="TextBox 2">
              <a:extLst>
                <a:ext uri="{FF2B5EF4-FFF2-40B4-BE49-F238E27FC236}">
                  <a16:creationId xmlns:a16="http://schemas.microsoft.com/office/drawing/2014/main" id="{95024F50-3CA2-2B7A-1889-911B4621BFE7}"/>
                </a:ext>
              </a:extLst>
            </p:cNvPr>
            <p:cNvSpPr txBox="1"/>
            <p:nvPr/>
          </p:nvSpPr>
          <p:spPr>
            <a:xfrm>
              <a:off x="481498" y="2117819"/>
              <a:ext cx="7539256" cy="76944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2400"/>
                </a:spcAft>
                <a:buClrTx/>
                <a:buSzTx/>
                <a:buFontTx/>
                <a:buNone/>
                <a:tabLst/>
                <a:defRPr/>
              </a:pPr>
              <a:r>
                <a:rPr kumimoji="0" lang="en-US" sz="4400" b="1" i="0" u="none" strike="noStrike" kern="1200" cap="none" spc="0" normalizeH="0" baseline="0" noProof="0">
                  <a:ln>
                    <a:noFill/>
                  </a:ln>
                  <a:solidFill>
                    <a:srgbClr val="000000"/>
                  </a:solidFill>
                  <a:effectLst/>
                  <a:uLnTx/>
                  <a:uFillTx/>
                  <a:latin typeface="Helvetica"/>
                  <a:ea typeface="+mn-ea"/>
                  <a:cs typeface="Helvetica"/>
                </a:rPr>
                <a:t>Survey demographics</a:t>
              </a:r>
            </a:p>
          </p:txBody>
        </p:sp>
        <p:sp>
          <p:nvSpPr>
            <p:cNvPr id="5" name="Rectangle 4">
              <a:extLst>
                <a:ext uri="{FF2B5EF4-FFF2-40B4-BE49-F238E27FC236}">
                  <a16:creationId xmlns:a16="http://schemas.microsoft.com/office/drawing/2014/main" id="{A06D6C10-74D7-D819-9E66-2CDE852A60BF}"/>
                </a:ext>
              </a:extLst>
            </p:cNvPr>
            <p:cNvSpPr/>
            <p:nvPr/>
          </p:nvSpPr>
          <p:spPr>
            <a:xfrm>
              <a:off x="616936" y="3074315"/>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4785629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DE49BFB-E3EB-C243-87B5-487BC7D0170B}"/>
              </a:ext>
            </a:extLst>
          </p:cNvPr>
          <p:cNvSpPr/>
          <p:nvPr/>
        </p:nvSpPr>
        <p:spPr>
          <a:xfrm>
            <a:off x="259848" y="123520"/>
            <a:ext cx="9735166" cy="461665"/>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Neue" panose="02000503000000020004"/>
                <a:ea typeface="+mn-ea"/>
                <a:cs typeface="Helvetica"/>
              </a:rPr>
              <a:t>Survey demographics: Australian infrastructure </a:t>
            </a:r>
            <a:r>
              <a:rPr lang="en-US" sz="2400" b="1">
                <a:solidFill>
                  <a:srgbClr val="000000"/>
                </a:solidFill>
                <a:latin typeface="Helvetica Neue" panose="02000503000000020004"/>
                <a:cs typeface="Helvetica"/>
              </a:rPr>
              <a:t>l</a:t>
            </a:r>
            <a:r>
              <a:rPr kumimoji="0" lang="en-US" sz="2400" b="1" i="0" u="none" strike="noStrike" kern="1200" cap="none" spc="0" normalizeH="0" baseline="0" noProof="0" err="1">
                <a:ln>
                  <a:noFill/>
                </a:ln>
                <a:solidFill>
                  <a:srgbClr val="000000"/>
                </a:solidFill>
                <a:effectLst/>
                <a:uLnTx/>
                <a:uFillTx/>
                <a:latin typeface="Helvetica Neue" panose="02000503000000020004"/>
                <a:ea typeface="+mn-ea"/>
                <a:cs typeface="Helvetica"/>
              </a:rPr>
              <a:t>eaders</a:t>
            </a:r>
            <a:r>
              <a:rPr kumimoji="0" lang="en-US" sz="2400" b="1" i="0" u="none" strike="noStrike" kern="1200" cap="none" spc="0" normalizeH="0" baseline="0" noProof="0">
                <a:ln>
                  <a:noFill/>
                </a:ln>
                <a:solidFill>
                  <a:srgbClr val="000000"/>
                </a:solidFill>
                <a:effectLst/>
                <a:uLnTx/>
                <a:uFillTx/>
                <a:latin typeface="Helvetica Neue" panose="02000503000000020004"/>
                <a:ea typeface="+mn-ea"/>
                <a:cs typeface="Helvetica"/>
              </a:rPr>
              <a:t> in 2025</a:t>
            </a:r>
            <a:endParaRPr kumimoji="0" lang="en-AU" sz="2400" b="1" i="0" u="none" strike="noStrike" kern="1200" cap="none" spc="0" normalizeH="0" baseline="0" noProof="0">
              <a:ln>
                <a:noFill/>
              </a:ln>
              <a:solidFill>
                <a:srgbClr val="000000"/>
              </a:solidFill>
              <a:effectLst/>
              <a:uLnTx/>
              <a:uFillTx/>
              <a:latin typeface="Helvetica Neue" panose="02000503000000020004"/>
              <a:ea typeface="+mn-ea"/>
              <a:cs typeface="Helvetica"/>
            </a:endParaRPr>
          </a:p>
        </p:txBody>
      </p:sp>
      <p:pic>
        <p:nvPicPr>
          <p:cNvPr id="7" name="Graphic 6">
            <a:extLst>
              <a:ext uri="{FF2B5EF4-FFF2-40B4-BE49-F238E27FC236}">
                <a16:creationId xmlns:a16="http://schemas.microsoft.com/office/drawing/2014/main" id="{EBDD123B-65F8-1C15-123E-DF202A024B1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83794" y="730577"/>
            <a:ext cx="11624413" cy="5673885"/>
          </a:xfrm>
          <a:prstGeom prst="rect">
            <a:avLst/>
          </a:prstGeom>
        </p:spPr>
      </p:pic>
    </p:spTree>
    <p:extLst>
      <p:ext uri="{BB962C8B-B14F-4D97-AF65-F5344CB8AC3E}">
        <p14:creationId xmlns:p14="http://schemas.microsoft.com/office/powerpoint/2010/main" val="23754430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517813" y="1630613"/>
            <a:ext cx="3851381" cy="415671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Why does sample size matter?</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Each set of statistics is unique with measures,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distribution, variance and sample size. </a:t>
            </a:r>
            <a:r>
              <a:rPr kumimoji="0" lang="en-US" sz="1100" b="0" i="0" u="none" strike="noStrike" kern="1200" cap="none" spc="0" normalizeH="0" baseline="0" noProof="0">
                <a:ln>
                  <a:noFill/>
                </a:ln>
                <a:solidFill>
                  <a:prstClr val="black"/>
                </a:solidFill>
                <a:effectLst/>
                <a:uLnTx/>
                <a:uFillTx/>
                <a:latin typeface="Helvetica"/>
                <a:ea typeface="+mn-ea"/>
                <a:cs typeface="Helvetica"/>
              </a:rPr>
              <a:t>It is generally accepted in statistics that as sample size increases, analysts make fewer assumptions about the data, resulting in statistics that more accurately represent the truth</a:t>
            </a:r>
            <a:r>
              <a:rPr kumimoji="0" lang="en-GB" sz="1100" b="0" i="0" u="none" strike="noStrike" kern="1200" cap="none" spc="0" normalizeH="0" baseline="0" noProof="0">
                <a:ln>
                  <a:noFill/>
                </a:ln>
                <a:solidFill>
                  <a:prstClr val="black"/>
                </a:solidFill>
                <a:effectLst/>
                <a:uLnTx/>
                <a:uFillTx/>
                <a:latin typeface="Helvetica"/>
                <a:ea typeface="+mn-ea"/>
                <a:cs typeface="Helvetica"/>
              </a:rPr>
              <a:t>.</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ADAPT endeavours to provide transparency of sample size, whereby we provide a source on data slides with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the number of respondents and the survey where those respondents come from. In data and insights slide decks, ADAPT usually provides some insight on the breakdown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the demographics at the end of the slide deck. </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To protect privacy, ADAPT does not release lists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individual respondents to surveys. </a:t>
            </a:r>
          </a:p>
        </p:txBody>
      </p:sp>
      <p:grpSp>
        <p:nvGrpSpPr>
          <p:cNvPr id="2" name="Group 1">
            <a:extLst>
              <a:ext uri="{FF2B5EF4-FFF2-40B4-BE49-F238E27FC236}">
                <a16:creationId xmlns:a16="http://schemas.microsoft.com/office/drawing/2014/main" id="{AA848627-DABB-AC47-DF8D-97A1B8C124AF}"/>
              </a:ext>
            </a:extLst>
          </p:cNvPr>
          <p:cNvGrpSpPr/>
          <p:nvPr/>
        </p:nvGrpSpPr>
        <p:grpSpPr>
          <a:xfrm>
            <a:off x="517813" y="783413"/>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Notes on sample sizes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mn-ea"/>
                  <a:cs typeface="Helvetica"/>
                </a:rPr>
                <a:t>ADAPT Data Analytics: </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493997"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4636911" y="199473"/>
            <a:ext cx="7504706" cy="44337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For sector, segment and persona comparisons</a:t>
            </a: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Central limit theorem a fundamental concept in statistics that determines when a sample size is large enough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to be considered reliable. There are different formulas and some debate amongst statisticians about the appropriate sample size. For industry comparisons or other subset analyses, a sample size of ( n &gt; 20 ) is generally considered acceptable for drawing meaningful insights. This threshold aligns with common statistical practices, where a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sample size of 20 to 30 is generally the minimum needed to assume a normal distribution of the data.</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below 20, but equal to or greater than 15</a:t>
            </a:r>
            <a:endParaRPr kumimoji="0" lang="en-US" sz="1100" b="0"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When the sample size is between 15 and 20, while not fully representative, it can still offer valuable insights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into trends. These statistics should be viewed as indicative, highlighting general directions in industry efforts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or barriers to investment but treated with some caution due to the smaller number of observations. </a:t>
            </a:r>
            <a:endParaRPr kumimoji="0" lang="en-US" sz="1100" b="1"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less than 15, but greater or equal to 10</a:t>
            </a:r>
          </a:p>
          <a:p>
            <a:pPr>
              <a:lnSpc>
                <a:spcPct val="150000"/>
              </a:lnSpc>
              <a:spcAft>
                <a:spcPts val="600"/>
              </a:spcAft>
              <a:buClr>
                <a:srgbClr val="E7534F"/>
              </a:buClr>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For samples between 10 and 15, the data provides a snapshot guideline only. While such small samples can </a:t>
            </a:r>
            <a:br>
              <a:rPr lang="en-US" sz="1100" b="0" i="0" u="none" strike="noStrike" kern="1200" cap="none" spc="0" normalizeH="0" baseline="0" noProof="0">
                <a:ln>
                  <a:noFill/>
                </a:ln>
                <a:effectLst/>
                <a:uLnTx/>
                <a:uFillTx/>
                <a:latin typeface="Helvetic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show early trends, it's important to </a:t>
            </a:r>
            <a:r>
              <a:rPr kumimoji="0" lang="en-US" sz="1100" b="0" i="0" u="none" strike="noStrike" kern="1200" cap="none" spc="0" normalizeH="0" baseline="0" noProof="0" err="1">
                <a:ln>
                  <a:noFill/>
                </a:ln>
                <a:solidFill>
                  <a:prstClr val="black"/>
                </a:solidFill>
                <a:effectLst/>
                <a:uLnTx/>
                <a:uFillTx/>
                <a:latin typeface="Helvetica"/>
                <a:ea typeface="+mn-ea"/>
                <a:cs typeface="Helvetica"/>
              </a:rPr>
              <a:t>recognise</a:t>
            </a:r>
            <a:r>
              <a:rPr kumimoji="0" lang="en-US" sz="1100" b="0" i="0" u="none" strike="noStrike" kern="1200" cap="none" spc="0" normalizeH="0" baseline="0" noProof="0">
                <a:ln>
                  <a:noFill/>
                </a:ln>
                <a:solidFill>
                  <a:prstClr val="black"/>
                </a:solidFill>
                <a:effectLst/>
                <a:uLnTx/>
                <a:uFillTx/>
                <a:latin typeface="Helvetica"/>
                <a:ea typeface="+mn-ea"/>
                <a:cs typeface="Helvetica"/>
              </a:rPr>
              <a:t> that this </a:t>
            </a:r>
            <a:r>
              <a:rPr lang="en-US" sz="1100">
                <a:solidFill>
                  <a:prstClr val="black"/>
                </a:solidFill>
                <a:latin typeface="Helvetica"/>
                <a:cs typeface="Helvetica"/>
              </a:rPr>
              <a:t>doesn't </a:t>
            </a:r>
            <a:r>
              <a:rPr kumimoji="0" lang="en-US" sz="1100" b="0" i="0" u="none" strike="noStrike" kern="1200" cap="none" spc="0" normalizeH="0" baseline="0" noProof="0">
                <a:ln>
                  <a:noFill/>
                </a:ln>
                <a:solidFill>
                  <a:prstClr val="black"/>
                </a:solidFill>
                <a:effectLst/>
                <a:uLnTx/>
                <a:uFillTx/>
                <a:latin typeface="Helvetica"/>
                <a:ea typeface="+mn-ea"/>
                <a:cs typeface="Helvetica"/>
              </a:rPr>
              <a:t>guarantee future respondents will reflect the same trends. For instance, while 100% of respondents in a sample of 10 might invest in AI, </a:t>
            </a:r>
            <a:r>
              <a:rPr lang="en-US" sz="1100">
                <a:solidFill>
                  <a:prstClr val="black"/>
                </a:solidFill>
                <a:latin typeface="Helvetica"/>
                <a:cs typeface="Helvetica"/>
              </a:rPr>
              <a:t>it'd </a:t>
            </a:r>
            <a:r>
              <a:rPr kumimoji="0" lang="en-US" sz="1100" b="0" i="0" u="none" strike="noStrike" kern="1200" cap="none" spc="0" normalizeH="0" baseline="0" noProof="0">
                <a:ln>
                  <a:noFill/>
                </a:ln>
                <a:solidFill>
                  <a:prstClr val="black"/>
                </a:solidFill>
                <a:effectLst/>
                <a:uLnTx/>
                <a:uFillTx/>
                <a:latin typeface="Helvetica"/>
                <a:ea typeface="+mn-ea"/>
                <a:cs typeface="Helvetica"/>
              </a:rPr>
              <a:t>be unrealistic to assume this pattern will hold as the sample size grows. However, if the sample size increases to 20, </a:t>
            </a:r>
            <a:r>
              <a:rPr lang="en-US" sz="1100">
                <a:solidFill>
                  <a:prstClr val="black"/>
                </a:solidFill>
                <a:latin typeface="Helvetica"/>
                <a:cs typeface="Helvetica"/>
              </a:rPr>
              <a:t>it's</a:t>
            </a:r>
            <a:r>
              <a:rPr kumimoji="0" lang="en-US" sz="1100" b="0" i="0" u="none" strike="noStrike" kern="1200" cap="none" spc="0" normalizeH="0" baseline="0" noProof="0">
                <a:ln>
                  <a:noFill/>
                </a:ln>
                <a:solidFill>
                  <a:prstClr val="black"/>
                </a:solidFill>
                <a:effectLst/>
                <a:uLnTx/>
                <a:uFillTx/>
                <a:latin typeface="Helvetica"/>
                <a:ea typeface="+mn-ea"/>
                <a:cs typeface="Helvetica"/>
              </a:rPr>
              <a:t> unlikely </a:t>
            </a:r>
            <a:br>
              <a:rPr lang="en-US" sz="1100" b="0" i="0" u="none" strike="noStrike" kern="1200" cap="none" spc="0" normalizeH="0" baseline="0" noProof="0">
                <a:ln>
                  <a:noFill/>
                </a:ln>
                <a:effectLst/>
                <a:uLnTx/>
                <a:uFillTx/>
                <a:latin typeface="Helvetic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that the trend will change drastically, and the next 10 respondents will have no investment.</a:t>
            </a:r>
            <a:endParaRPr kumimoji="0" lang="en-GB" sz="1100" b="0" i="0" u="none" strike="noStrike" kern="1200" cap="none" spc="0" normalizeH="0" baseline="0" noProof="0">
              <a:ln>
                <a:noFill/>
              </a:ln>
              <a:solidFill>
                <a:prstClr val="black"/>
              </a:solidFill>
              <a:effectLst/>
              <a:uLnTx/>
              <a:uFillTx/>
              <a:latin typeface="Helvetica"/>
              <a:ea typeface="+mn-ea"/>
              <a:cs typeface="Helvetica"/>
            </a:endParaRPr>
          </a:p>
        </p:txBody>
      </p:sp>
      <p:pic>
        <p:nvPicPr>
          <p:cNvPr id="1026" name="Picture 2" descr="Output image">
            <a:extLst>
              <a:ext uri="{FF2B5EF4-FFF2-40B4-BE49-F238E27FC236}">
                <a16:creationId xmlns:a16="http://schemas.microsoft.com/office/drawing/2014/main" id="{D892AF15-2132-86E8-5C67-A1936113F1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6501" y="4761268"/>
            <a:ext cx="3442247" cy="1937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93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643101" y="1908991"/>
            <a:ext cx="3624511" cy="3689921"/>
          </a:xfrm>
          <a:prstGeom prst="rect">
            <a:avLst/>
          </a:prstGeom>
          <a:noFill/>
        </p:spPr>
        <p:txBody>
          <a:bodyPr wrap="square" lIns="91440" tIns="45720" rIns="91440" bIns="45720" rtlCol="0" anchor="t">
            <a:spAutoFit/>
          </a:bodyPr>
          <a:lstStyle/>
          <a:p>
            <a:pPr>
              <a:lnSpc>
                <a:spcPct val="150000"/>
              </a:lnSpc>
              <a:spcAft>
                <a:spcPts val="600"/>
              </a:spcAft>
              <a:buClr>
                <a:srgbClr val="E7534F"/>
              </a:buClr>
              <a:defRPr/>
            </a:pPr>
            <a:r>
              <a:rPr lang="en-US" sz="1200" b="1">
                <a:solidFill>
                  <a:prstClr val="black"/>
                </a:solidFill>
                <a:latin typeface="Helvetica" panose="020B0403020202020204"/>
                <a:cs typeface="Helvetica"/>
              </a:rPr>
              <a:t>The #1 goal of Australian infrastructure leaders is to </a:t>
            </a:r>
            <a:r>
              <a:rPr lang="en-US" sz="1200" b="1" err="1">
                <a:solidFill>
                  <a:prstClr val="black"/>
                </a:solidFill>
                <a:latin typeface="Helvetica" panose="020B0403020202020204"/>
                <a:cs typeface="Helvetica"/>
              </a:rPr>
              <a:t>modernise</a:t>
            </a:r>
            <a:r>
              <a:rPr lang="en-US" sz="1200" b="1">
                <a:solidFill>
                  <a:prstClr val="black"/>
                </a:solidFill>
                <a:latin typeface="Helvetica" panose="020B0403020202020204"/>
                <a:cs typeface="Helvetica"/>
              </a:rPr>
              <a:t> and simplify their tech environments. Cost </a:t>
            </a:r>
            <a:r>
              <a:rPr lang="en-US" sz="1200" b="1" err="1">
                <a:solidFill>
                  <a:prstClr val="black"/>
                </a:solidFill>
                <a:latin typeface="Helvetica" panose="020B0403020202020204"/>
                <a:cs typeface="Helvetica"/>
              </a:rPr>
              <a:t>optimisation</a:t>
            </a:r>
            <a:r>
              <a:rPr lang="en-US" sz="1200" b="1">
                <a:solidFill>
                  <a:prstClr val="black"/>
                </a:solidFill>
                <a:latin typeface="Helvetica" panose="020B0403020202020204"/>
                <a:cs typeface="Helvetica"/>
              </a:rPr>
              <a:t> is #2.</a:t>
            </a:r>
          </a:p>
          <a:p>
            <a:pPr marL="171450" lvl="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panose="020B0403020202020204"/>
                <a:cs typeface="Helvetica"/>
              </a:rPr>
              <a:t>Their #1 investment priority is cloud cost </a:t>
            </a:r>
            <a:r>
              <a:rPr lang="en-US" sz="1200" err="1">
                <a:solidFill>
                  <a:prstClr val="black"/>
                </a:solidFill>
                <a:latin typeface="Helvetica" panose="020B0403020202020204"/>
                <a:cs typeface="Helvetica"/>
              </a:rPr>
              <a:t>optimisation</a:t>
            </a:r>
            <a:r>
              <a:rPr lang="en-US" sz="1200">
                <a:solidFill>
                  <a:prstClr val="black"/>
                </a:solidFill>
                <a:latin typeface="Helvetica"/>
                <a:cs typeface="Helvetica"/>
              </a:rPr>
              <a:t>.</a:t>
            </a:r>
          </a:p>
          <a:p>
            <a:pPr marL="171450" lvl="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Public cloud migration has declined from 46% in 2024 to 36% in 2025, while hybrid cloud workload consumption has significantly increased from 5% in 2024 to 21% in 2025.</a:t>
            </a:r>
          </a:p>
          <a:p>
            <a:pPr marL="171450" lvl="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Repatriation of workloads from public cloud increased from 17% in 2024 to 25% in 2025.</a:t>
            </a:r>
          </a:p>
          <a:p>
            <a:pPr marL="171450" lvl="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The #1 barrier is the lack of funding/resources.</a:t>
            </a:r>
          </a:p>
        </p:txBody>
      </p:sp>
      <p:grpSp>
        <p:nvGrpSpPr>
          <p:cNvPr id="2" name="Group 1">
            <a:extLst>
              <a:ext uri="{FF2B5EF4-FFF2-40B4-BE49-F238E27FC236}">
                <a16:creationId xmlns:a16="http://schemas.microsoft.com/office/drawing/2014/main" id="{AA848627-DABB-AC47-DF8D-97A1B8C124AF}"/>
              </a:ext>
            </a:extLst>
          </p:cNvPr>
          <p:cNvGrpSpPr/>
          <p:nvPr/>
        </p:nvGrpSpPr>
        <p:grpSpPr>
          <a:xfrm>
            <a:off x="643103" y="972246"/>
            <a:ext cx="3515080" cy="769442"/>
            <a:chOff x="819810" y="1621037"/>
            <a:chExt cx="3515080"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2" y="1928814"/>
              <a:ext cx="3515078"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panose="020B0403020202020204"/>
                  <a:cs typeface="Helvetica"/>
                </a:rPr>
                <a:t>Key takeaways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3515080"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panose="020B0403020202020204"/>
                  <a:ea typeface="Calibri" panose="020F0502020204030204"/>
                  <a:cs typeface="Helvetica"/>
                </a:rPr>
                <a:t>Persona Mapping: Infrastructure </a:t>
              </a:r>
              <a:r>
                <a:rPr lang="en-US" sz="1400" b="1">
                  <a:solidFill>
                    <a:srgbClr val="E7534F"/>
                  </a:solidFill>
                  <a:latin typeface="Helvetica" panose="020B0403020202020204"/>
                  <a:ea typeface="Calibri" panose="020F0502020204030204"/>
                  <a:cs typeface="Helvetica"/>
                </a:rPr>
                <a:t>leader</a:t>
              </a:r>
              <a:endParaRPr kumimoji="0" lang="en-US" sz="1400" b="0" i="0" u="none" strike="noStrike" kern="1200" cap="none" spc="0" normalizeH="0" baseline="0" noProof="0">
                <a:ln>
                  <a:noFill/>
                </a:ln>
                <a:solidFill>
                  <a:prstClr val="black"/>
                </a:solidFill>
                <a:effectLst/>
                <a:uLnTx/>
                <a:uFillTx/>
                <a:latin typeface="Helvetica" panose="020B0403020202020204"/>
                <a:cs typeface="Helvetica" panose="020B0403020202020204"/>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574105"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898A455-8484-C20E-25BE-0AEB1706CDD0}"/>
              </a:ext>
            </a:extLst>
          </p:cNvPr>
          <p:cNvSpPr txBox="1"/>
          <p:nvPr/>
        </p:nvSpPr>
        <p:spPr>
          <a:xfrm>
            <a:off x="4848134" y="215556"/>
            <a:ext cx="7151442" cy="6367577"/>
          </a:xfrm>
          <a:prstGeom prst="rect">
            <a:avLst/>
          </a:prstGeom>
          <a:noFill/>
        </p:spPr>
        <p:txBody>
          <a:bodyPr wrap="square" lIns="91440" tIns="45720" rIns="91440" bIns="45720" anchor="t">
            <a:spAutoFit/>
          </a:bodyPr>
          <a:lstStyle/>
          <a:p>
            <a:pPr>
              <a:lnSpc>
                <a:spcPct val="150000"/>
              </a:lnSpc>
              <a:spcAft>
                <a:spcPts val="1200"/>
              </a:spcAft>
              <a:buClr>
                <a:srgbClr val="E7534F"/>
              </a:buClr>
              <a:defRPr/>
            </a:pPr>
            <a:r>
              <a:rPr kumimoji="0" lang="en-US" sz="1200" b="0" i="0" u="none" strike="noStrike" kern="1200" cap="none" spc="0" normalizeH="0" baseline="0" noProof="0">
                <a:ln>
                  <a:noFill/>
                </a:ln>
                <a:solidFill>
                  <a:prstClr val="black"/>
                </a:solidFill>
                <a:effectLst/>
                <a:uLnTx/>
                <a:uFillTx/>
                <a:latin typeface="Helvetica" panose="020B0403020202020204"/>
                <a:cs typeface="Helvetica"/>
              </a:rPr>
              <a:t>In this report, you'll find insights into why Australian infrastructure leaders continue to </a:t>
            </a:r>
            <a:r>
              <a:rPr kumimoji="0" lang="en-US" sz="1200" b="0" i="0" u="none" strike="noStrike" kern="1200" cap="none" spc="0" normalizeH="0" baseline="0" noProof="0" err="1">
                <a:ln>
                  <a:noFill/>
                </a:ln>
                <a:solidFill>
                  <a:prstClr val="black"/>
                </a:solidFill>
                <a:effectLst/>
                <a:uLnTx/>
                <a:uFillTx/>
                <a:latin typeface="Helvetica" panose="020B0403020202020204"/>
                <a:cs typeface="Helvetica"/>
              </a:rPr>
              <a:t>prioritise</a:t>
            </a:r>
            <a:r>
              <a:rPr kumimoji="0" lang="en-US" sz="1200" b="0" i="0" u="none" strike="noStrike" kern="1200" cap="none" spc="0" normalizeH="0" baseline="0" noProof="0">
                <a:ln>
                  <a:noFill/>
                </a:ln>
                <a:solidFill>
                  <a:prstClr val="black"/>
                </a:solidFill>
                <a:effectLst/>
                <a:uLnTx/>
                <a:uFillTx/>
                <a:latin typeface="Helvetica" panose="020B0403020202020204"/>
                <a:cs typeface="Helvetica"/>
              </a:rPr>
              <a:t> </a:t>
            </a:r>
            <a:r>
              <a:rPr kumimoji="0" lang="en-US" sz="1200" b="0" i="0" u="none" strike="noStrike" kern="1200" cap="none" spc="0" normalizeH="0" baseline="0" noProof="0" err="1">
                <a:ln>
                  <a:noFill/>
                </a:ln>
                <a:solidFill>
                  <a:prstClr val="black"/>
                </a:solidFill>
                <a:effectLst/>
                <a:uLnTx/>
                <a:uFillTx/>
                <a:latin typeface="Helvetica" panose="020B0403020202020204"/>
                <a:cs typeface="Helvetica"/>
              </a:rPr>
              <a:t>modernisation</a:t>
            </a:r>
            <a:r>
              <a:rPr kumimoji="0" lang="en-US" sz="1200" b="0" i="0" u="none" strike="noStrike" kern="1200" cap="none" spc="0" normalizeH="0" baseline="0" noProof="0">
                <a:ln>
                  <a:noFill/>
                </a:ln>
                <a:solidFill>
                  <a:prstClr val="black"/>
                </a:solidFill>
                <a:effectLst/>
                <a:uLnTx/>
                <a:uFillTx/>
                <a:latin typeface="Helvetica" panose="020B0403020202020204"/>
                <a:cs typeface="Helvetica"/>
              </a:rPr>
              <a:t> in their cloud </a:t>
            </a:r>
            <a:r>
              <a:rPr lang="en-US" sz="1200">
                <a:solidFill>
                  <a:prstClr val="black"/>
                </a:solidFill>
                <a:latin typeface="Helvetica" panose="020B0403020202020204"/>
                <a:cs typeface="Helvetica"/>
              </a:rPr>
              <a:t>strategies</a:t>
            </a:r>
            <a:r>
              <a:rPr kumimoji="0" lang="en-US" sz="1200" b="0" i="0" u="none" strike="noStrike" kern="1200" cap="none" spc="0" normalizeH="0" baseline="0" noProof="0">
                <a:ln>
                  <a:noFill/>
                </a:ln>
                <a:solidFill>
                  <a:prstClr val="black"/>
                </a:solidFill>
                <a:effectLst/>
                <a:uLnTx/>
                <a:uFillTx/>
                <a:latin typeface="Helvetica" panose="020B0403020202020204"/>
                <a:cs typeface="Helvetica"/>
              </a:rPr>
              <a:t> while </a:t>
            </a:r>
            <a:r>
              <a:rPr lang="en-US" sz="1200" err="1">
                <a:solidFill>
                  <a:prstClr val="black"/>
                </a:solidFill>
                <a:latin typeface="Helvetica" panose="020B0403020202020204"/>
                <a:cs typeface="Helvetica"/>
              </a:rPr>
              <a:t>optimising</a:t>
            </a:r>
            <a:r>
              <a:rPr lang="en-US" sz="1200">
                <a:solidFill>
                  <a:prstClr val="black"/>
                </a:solidFill>
                <a:latin typeface="Helvetica" panose="020B0403020202020204"/>
                <a:cs typeface="Helvetica"/>
              </a:rPr>
              <a:t> their costs.</a:t>
            </a:r>
          </a:p>
          <a:p>
            <a:pPr marL="0" marR="0" lvl="0" indent="0" algn="l" defTabSz="914400">
              <a:lnSpc>
                <a:spcPct val="150000"/>
              </a:lnSpc>
              <a:spcBef>
                <a:spcPts val="0"/>
              </a:spcBef>
              <a:spcAft>
                <a:spcPts val="1200"/>
              </a:spcAft>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a:cs typeface="Helvetica"/>
              </a:rPr>
              <a:t>The key areas of focus are:</a:t>
            </a:r>
            <a:endParaRPr lang="en-US">
              <a:solidFill>
                <a:prstClr val="black"/>
              </a:solidFill>
              <a:latin typeface="Helvetica" panose="020B0403020202020204"/>
              <a:cs typeface="Helvetica" panose="020B0403020202020204"/>
            </a:endParaRPr>
          </a:p>
          <a:p>
            <a:pPr>
              <a:lnSpc>
                <a:spcPct val="150000"/>
              </a:lnSpc>
              <a:buClr>
                <a:srgbClr val="E7534F"/>
              </a:buClr>
              <a:defRPr/>
            </a:pPr>
            <a:r>
              <a:rPr lang="en-US" sz="1200" b="1" err="1">
                <a:solidFill>
                  <a:prstClr val="black"/>
                </a:solidFill>
                <a:latin typeface="Helvetica" panose="020B0403020202020204"/>
                <a:cs typeface="Helvetica"/>
              </a:rPr>
              <a:t>Modernising</a:t>
            </a:r>
            <a:r>
              <a:rPr lang="en-US" sz="1200" b="1">
                <a:solidFill>
                  <a:prstClr val="black"/>
                </a:solidFill>
                <a:latin typeface="Helvetica" panose="020B0403020202020204"/>
                <a:cs typeface="Helvetica"/>
              </a:rPr>
              <a:t> at </a:t>
            </a:r>
            <a:r>
              <a:rPr lang="en-US" sz="1200" b="1" err="1">
                <a:solidFill>
                  <a:prstClr val="black"/>
                </a:solidFill>
                <a:latin typeface="Helvetica" panose="020B0403020202020204"/>
                <a:cs typeface="Helvetica"/>
              </a:rPr>
              <a:t>optimised</a:t>
            </a:r>
            <a:r>
              <a:rPr lang="en-US" sz="1200" b="1">
                <a:solidFill>
                  <a:prstClr val="black"/>
                </a:solidFill>
                <a:latin typeface="Helvetica" panose="020B0403020202020204"/>
                <a:cs typeface="Helvetica"/>
              </a:rPr>
              <a:t> costs</a:t>
            </a:r>
            <a:endParaRPr kumimoji="0" lang="en-US" sz="1200" b="0" i="0" u="none" strike="noStrike" kern="1200" cap="none" spc="0" normalizeH="0" baseline="0" noProof="0">
              <a:ln>
                <a:noFill/>
              </a:ln>
              <a:solidFill>
                <a:prstClr val="black"/>
              </a:solidFill>
              <a:effectLst/>
              <a:uLnTx/>
              <a:uFillTx/>
              <a:latin typeface="Helvetica" panose="020B0403020202020204"/>
              <a:cs typeface="Helvetica"/>
            </a:endParaRPr>
          </a:p>
          <a:p>
            <a:pPr marL="171450" indent="-171450">
              <a:lnSpc>
                <a:spcPct val="150000"/>
              </a:lnSpc>
              <a:buClr>
                <a:srgbClr val="E7534F"/>
              </a:buClr>
              <a:buFont typeface="Arial" panose="020B0604020202020204" pitchFamily="34" charset="0"/>
              <a:buChar char="•"/>
              <a:defRPr/>
            </a:pPr>
            <a:r>
              <a:rPr lang="en-US" sz="1200" err="1">
                <a:solidFill>
                  <a:prstClr val="black"/>
                </a:solidFill>
                <a:latin typeface="Helvetica" panose="020B0403020202020204"/>
                <a:cs typeface="Helvetica"/>
              </a:rPr>
              <a:t>Modernisation</a:t>
            </a:r>
            <a:r>
              <a:rPr lang="en-US" sz="1200">
                <a:solidFill>
                  <a:prstClr val="black"/>
                </a:solidFill>
                <a:latin typeface="Helvetica" panose="020B0403020202020204"/>
                <a:cs typeface="Helvetica"/>
              </a:rPr>
              <a:t> is viewed as the primary outcome of cloud and infrastructure initiatives. </a:t>
            </a:r>
          </a:p>
          <a:p>
            <a:pPr marL="171450" indent="-171450">
              <a:lnSpc>
                <a:spcPct val="150000"/>
              </a:lnSpc>
              <a:spcAft>
                <a:spcPts val="1200"/>
              </a:spcAft>
              <a:buClr>
                <a:srgbClr val="E7534F"/>
              </a:buClr>
              <a:buFont typeface="Arial" panose="020B0604020202020204" pitchFamily="34" charset="0"/>
              <a:buChar char="•"/>
              <a:defRPr/>
            </a:pPr>
            <a:r>
              <a:rPr lang="en-US" sz="1200" err="1">
                <a:solidFill>
                  <a:prstClr val="black"/>
                </a:solidFill>
                <a:latin typeface="Helvetica" panose="020B0403020202020204"/>
                <a:cs typeface="Helvetica"/>
              </a:rPr>
              <a:t>Modernising</a:t>
            </a:r>
            <a:r>
              <a:rPr lang="en-US" sz="1200">
                <a:solidFill>
                  <a:prstClr val="black"/>
                </a:solidFill>
                <a:latin typeface="Helvetica" panose="020B0403020202020204"/>
                <a:cs typeface="Helvetica"/>
              </a:rPr>
              <a:t> tech requires a big upfront investment so cost </a:t>
            </a:r>
            <a:r>
              <a:rPr lang="en-US" sz="1200" err="1">
                <a:solidFill>
                  <a:prstClr val="black"/>
                </a:solidFill>
                <a:latin typeface="Helvetica" panose="020B0403020202020204"/>
                <a:cs typeface="Helvetica"/>
              </a:rPr>
              <a:t>optimisation</a:t>
            </a:r>
            <a:r>
              <a:rPr lang="en-US" sz="1200">
                <a:solidFill>
                  <a:prstClr val="black"/>
                </a:solidFill>
                <a:latin typeface="Helvetica" panose="020B0403020202020204"/>
                <a:cs typeface="Helvetica"/>
              </a:rPr>
              <a:t> is essential.</a:t>
            </a:r>
            <a:endParaRPr lang="en-US" sz="1200" i="0" u="none" strike="noStrike" kern="1200" cap="none" spc="0" normalizeH="0" baseline="0" noProof="0">
              <a:ln>
                <a:noFill/>
              </a:ln>
              <a:solidFill>
                <a:prstClr val="black"/>
              </a:solidFill>
              <a:effectLst/>
              <a:uLnTx/>
              <a:uFillTx/>
              <a:latin typeface="Helvetica" panose="020B0403020202020204"/>
              <a:cs typeface="Helvetica"/>
            </a:endParaRPr>
          </a:p>
          <a:p>
            <a:pPr>
              <a:lnSpc>
                <a:spcPct val="150000"/>
              </a:lnSpc>
              <a:buClr>
                <a:srgbClr val="E7534F"/>
              </a:buClr>
              <a:defRPr/>
            </a:pPr>
            <a:r>
              <a:rPr lang="en-US" sz="1200" b="1">
                <a:solidFill>
                  <a:prstClr val="black"/>
                </a:solidFill>
                <a:latin typeface="Helvetica" panose="020B0403020202020204"/>
                <a:cs typeface="Helvetica"/>
              </a:rPr>
              <a:t>Aligning top initiatives with </a:t>
            </a:r>
            <a:r>
              <a:rPr lang="en-US" sz="1200" b="1" err="1">
                <a:solidFill>
                  <a:prstClr val="black"/>
                </a:solidFill>
                <a:latin typeface="Helvetica" panose="020B0403020202020204"/>
                <a:cs typeface="Helvetica"/>
              </a:rPr>
              <a:t>modernisation</a:t>
            </a:r>
            <a:r>
              <a:rPr lang="en-US" sz="1200" b="1">
                <a:solidFill>
                  <a:prstClr val="black"/>
                </a:solidFill>
                <a:latin typeface="Helvetica" panose="020B0403020202020204"/>
                <a:cs typeface="Helvetica"/>
              </a:rPr>
              <a:t> goals</a:t>
            </a:r>
            <a:endParaRPr lang="en-US" sz="1200" b="1" i="0" u="none" strike="noStrike" kern="1200" cap="none" spc="0" normalizeH="0" baseline="0" noProof="0">
              <a:ln>
                <a:noFill/>
              </a:ln>
              <a:solidFill>
                <a:prstClr val="black"/>
              </a:solidFill>
              <a:effectLst/>
              <a:uLnTx/>
              <a:uFillTx/>
              <a:latin typeface="Helvetica" panose="020B0403020202020204"/>
              <a:cs typeface="Helvetica"/>
            </a:endParaRPr>
          </a:p>
          <a:p>
            <a:pPr marL="171450" indent="-171450">
              <a:lnSpc>
                <a:spcPct val="150000"/>
              </a:lnSpc>
              <a:buClr>
                <a:srgbClr val="E7534F"/>
              </a:buClr>
              <a:buFont typeface="Arial" panose="020B0604020202020204" pitchFamily="34" charset="0"/>
              <a:buChar char="•"/>
              <a:defRPr/>
            </a:pPr>
            <a:r>
              <a:rPr lang="en-US" sz="1200">
                <a:solidFill>
                  <a:prstClr val="black"/>
                </a:solidFill>
                <a:latin typeface="Helvetica" panose="020B0403020202020204"/>
                <a:cs typeface="Helvetica"/>
              </a:rPr>
              <a:t>The first two initiatives are highly aligned with the need to </a:t>
            </a:r>
            <a:r>
              <a:rPr lang="en-US" sz="1200" err="1">
                <a:solidFill>
                  <a:prstClr val="black"/>
                </a:solidFill>
                <a:latin typeface="Helvetica" panose="020B0403020202020204"/>
                <a:cs typeface="Helvetica"/>
              </a:rPr>
              <a:t>modernise</a:t>
            </a:r>
            <a:r>
              <a:rPr lang="en-US" sz="1200">
                <a:solidFill>
                  <a:prstClr val="black"/>
                </a:solidFill>
                <a:latin typeface="Helvetica" panose="020B0403020202020204"/>
                <a:cs typeface="Helvetica"/>
              </a:rPr>
              <a:t> while </a:t>
            </a:r>
            <a:r>
              <a:rPr lang="en-US" sz="1200" err="1">
                <a:solidFill>
                  <a:prstClr val="black"/>
                </a:solidFill>
                <a:latin typeface="Helvetica" panose="020B0403020202020204"/>
                <a:cs typeface="Helvetica"/>
              </a:rPr>
              <a:t>optimising</a:t>
            </a:r>
            <a:r>
              <a:rPr lang="en-US" sz="1200">
                <a:solidFill>
                  <a:prstClr val="black"/>
                </a:solidFill>
                <a:latin typeface="Helvetica" panose="020B0403020202020204"/>
                <a:cs typeface="Helvetica"/>
              </a:rPr>
              <a:t> costs</a:t>
            </a:r>
            <a:r>
              <a:rPr kumimoji="0" lang="en-US" sz="1200" b="0" i="0" u="none" strike="noStrike" kern="1200" cap="none" spc="0" normalizeH="0" baseline="0" noProof="0">
                <a:ln>
                  <a:noFill/>
                </a:ln>
                <a:solidFill>
                  <a:prstClr val="black"/>
                </a:solidFill>
                <a:effectLst/>
                <a:uLnTx/>
                <a:uFillTx/>
                <a:latin typeface="Helvetica" panose="020B0403020202020204"/>
                <a:cs typeface="Helvetica"/>
              </a:rPr>
              <a:t>. </a:t>
            </a:r>
            <a:endParaRPr lang="en-US" sz="1200" b="0" i="0" u="none" strike="noStrike" kern="1200" cap="none" spc="0" normalizeH="0" baseline="0" noProof="0">
              <a:ln>
                <a:noFill/>
              </a:ln>
              <a:solidFill>
                <a:prstClr val="black"/>
              </a:solidFill>
              <a:effectLst/>
              <a:uLnTx/>
              <a:uFillTx/>
              <a:latin typeface="Helvetica" panose="020B0403020202020204"/>
              <a:cs typeface="Helvetica"/>
            </a:endParaRPr>
          </a:p>
          <a:p>
            <a:pPr marL="171450" indent="-171450">
              <a:lnSpc>
                <a:spcPct val="150000"/>
              </a:lnSpc>
              <a:buClr>
                <a:srgbClr val="E7534F"/>
              </a:buClr>
              <a:buFont typeface="Arial" panose="020B0604020202020204" pitchFamily="34" charset="0"/>
              <a:buChar char="•"/>
              <a:defRPr/>
            </a:pPr>
            <a:r>
              <a:rPr lang="en-US" sz="1200">
                <a:solidFill>
                  <a:prstClr val="black"/>
                </a:solidFill>
                <a:latin typeface="Helvetica" panose="020B0403020202020204"/>
                <a:cs typeface="Helvetica"/>
              </a:rPr>
              <a:t>Infrastructure leaders want more value from every dollar spent in the cloud</a:t>
            </a:r>
            <a:r>
              <a:rPr kumimoji="0" lang="en-US" sz="1200" b="0" i="0" u="none" strike="noStrike" kern="1200" cap="none" spc="0" normalizeH="0" baseline="0" noProof="0">
                <a:ln>
                  <a:noFill/>
                </a:ln>
                <a:solidFill>
                  <a:prstClr val="black"/>
                </a:solidFill>
                <a:effectLst/>
                <a:uLnTx/>
                <a:uFillTx/>
                <a:latin typeface="Helvetica" panose="020B0403020202020204"/>
                <a:cs typeface="Helvetica"/>
              </a:rPr>
              <a:t>.</a:t>
            </a:r>
            <a:endParaRPr lang="en-US" sz="1200" b="0" i="0" u="none" strike="noStrike" kern="1200" cap="none" spc="0" normalizeH="0" baseline="0" noProof="0">
              <a:ln>
                <a:noFill/>
              </a:ln>
              <a:solidFill>
                <a:prstClr val="black"/>
              </a:solidFill>
              <a:effectLst/>
              <a:uLnTx/>
              <a:uFillTx/>
              <a:latin typeface="Helvetica" panose="020B0403020202020204"/>
              <a:cs typeface="Helvetica"/>
            </a:endParaRPr>
          </a:p>
          <a:p>
            <a:pPr marL="171450" lvl="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panose="020B0403020202020204"/>
                <a:cs typeface="Helvetica"/>
              </a:rPr>
              <a:t>A higher focus on bolstering cyber resilience and improving observability is also crucial to ensure secure </a:t>
            </a:r>
            <a:r>
              <a:rPr lang="en-US" sz="1200" err="1">
                <a:solidFill>
                  <a:prstClr val="black"/>
                </a:solidFill>
                <a:latin typeface="Helvetica" panose="020B0403020202020204"/>
                <a:cs typeface="Helvetica"/>
              </a:rPr>
              <a:t>modernisation</a:t>
            </a:r>
            <a:r>
              <a:rPr lang="en-US" sz="1200">
                <a:solidFill>
                  <a:prstClr val="black"/>
                </a:solidFill>
                <a:latin typeface="Helvetica" panose="020B0403020202020204"/>
                <a:cs typeface="Helvetica"/>
              </a:rPr>
              <a:t> changes and safe AI adoption.</a:t>
            </a:r>
            <a:endParaRPr lang="en-US" sz="1200" b="0" i="0" u="none" strike="noStrike" kern="1200" cap="none" spc="0" normalizeH="0" baseline="0" noProof="0">
              <a:ln>
                <a:noFill/>
              </a:ln>
              <a:solidFill>
                <a:prstClr val="black"/>
              </a:solidFill>
              <a:effectLst/>
              <a:uLnTx/>
              <a:uFillTx/>
              <a:latin typeface="Helvetica" panose="020B0403020202020204"/>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lang="en-US" sz="1200" b="1" i="0" u="none" strike="noStrike" kern="1200" cap="none" spc="0" normalizeH="0" baseline="0" noProof="0" err="1">
                <a:ln>
                  <a:noFill/>
                </a:ln>
                <a:solidFill>
                  <a:prstClr val="black"/>
                </a:solidFill>
                <a:effectLst/>
                <a:uLnTx/>
                <a:uFillTx/>
                <a:latin typeface="Helvetica" panose="020B0403020202020204"/>
                <a:cs typeface="Helvetica"/>
              </a:rPr>
              <a:t>Optimising</a:t>
            </a:r>
            <a:r>
              <a:rPr lang="en-US" sz="1200" b="1" i="0" u="none" strike="noStrike" kern="1200" cap="none" spc="0" normalizeH="0" baseline="0" noProof="0">
                <a:ln>
                  <a:noFill/>
                </a:ln>
                <a:solidFill>
                  <a:prstClr val="black"/>
                </a:solidFill>
                <a:effectLst/>
                <a:uLnTx/>
                <a:uFillTx/>
                <a:latin typeface="Helvetica" panose="020B0403020202020204"/>
                <a:cs typeface="Helvetica"/>
              </a:rPr>
              <a:t> cloud </a:t>
            </a:r>
            <a:r>
              <a:rPr lang="en-US" sz="1200" b="1">
                <a:solidFill>
                  <a:prstClr val="black"/>
                </a:solidFill>
                <a:latin typeface="Helvetica" panose="020B0403020202020204"/>
                <a:cs typeface="Helvetica"/>
              </a:rPr>
              <a:t>strategies</a:t>
            </a:r>
            <a:endParaRPr lang="en-US" sz="1200" b="1" i="0" u="none" strike="noStrike" kern="1200" cap="none" spc="0" normalizeH="0" baseline="0" noProof="0">
              <a:ln>
                <a:noFill/>
              </a:ln>
              <a:solidFill>
                <a:prstClr val="black"/>
              </a:solidFill>
              <a:effectLst/>
              <a:uLnTx/>
              <a:uFillTx/>
              <a:latin typeface="Helvetica" panose="020B0403020202020204"/>
              <a:cs typeface="Helvetica"/>
            </a:endParaRPr>
          </a:p>
          <a:p>
            <a:pPr marL="171450" indent="-171450">
              <a:lnSpc>
                <a:spcPct val="150000"/>
              </a:lnSpc>
              <a:spcAft>
                <a:spcPts val="1200"/>
              </a:spcAft>
              <a:buClr>
                <a:srgbClr val="E7534F"/>
              </a:buClr>
              <a:buFont typeface="Arial" panose="020B0604020202020204" pitchFamily="34" charset="0"/>
              <a:buChar char="•"/>
              <a:defRPr/>
            </a:pPr>
            <a:r>
              <a:rPr lang="en-US" sz="1200" err="1">
                <a:solidFill>
                  <a:prstClr val="black"/>
                </a:solidFill>
                <a:latin typeface="Helvetica" panose="020B0403020202020204"/>
                <a:cs typeface="Helvetica"/>
              </a:rPr>
              <a:t>Organisations</a:t>
            </a:r>
            <a:r>
              <a:rPr lang="en-US" sz="1200">
                <a:solidFill>
                  <a:prstClr val="black"/>
                </a:solidFill>
                <a:latin typeface="Helvetica" panose="020B0403020202020204"/>
                <a:cs typeface="Helvetica"/>
              </a:rPr>
              <a:t> are increasing the use of hybrid cloud solutions as they reduce workload consumption from public cloud services. Repatriating these workloads is driven by the need to align them with internal environments. Private cloud workloads only show slight fluctuations, while in-house workloads are being shifted towards cloud-based solutions.</a:t>
            </a:r>
          </a:p>
          <a:p>
            <a:pPr marR="0" lvl="0" algn="l" defTabSz="914400" rtl="0" eaLnBrk="1" fontAlgn="auto" latinLnBrk="0" hangingPunct="1">
              <a:lnSpc>
                <a:spcPct val="150000"/>
              </a:lnSpc>
              <a:spcBef>
                <a:spcPts val="0"/>
              </a:spcBef>
              <a:buClr>
                <a:srgbClr val="E7534F"/>
              </a:buClr>
              <a:buSzTx/>
              <a:tabLst/>
              <a:defRPr/>
            </a:pPr>
            <a:r>
              <a:rPr lang="en-US" sz="1200" b="1">
                <a:solidFill>
                  <a:prstClr val="black"/>
                </a:solidFill>
                <a:latin typeface="Helvetica" panose="020B0403020202020204"/>
                <a:cs typeface="Helvetica"/>
              </a:rPr>
              <a:t>Challenges in funding and resources</a:t>
            </a:r>
            <a:endParaRPr lang="en-US" sz="1200" b="1" i="0" u="none" strike="noStrike" kern="1200" cap="none" spc="0" normalizeH="0" baseline="0" noProof="0">
              <a:ln>
                <a:noFill/>
              </a:ln>
              <a:solidFill>
                <a:prstClr val="black"/>
              </a:solidFill>
              <a:effectLst/>
              <a:uLnTx/>
              <a:uFillTx/>
              <a:latin typeface="Helvetica" panose="020B0403020202020204"/>
              <a:cs typeface="Helvetica"/>
            </a:endParaRPr>
          </a:p>
          <a:p>
            <a:pPr marL="171450" indent="-171450">
              <a:lnSpc>
                <a:spcPct val="150000"/>
              </a:lnSpc>
              <a:buClr>
                <a:srgbClr val="E7534F"/>
              </a:buClr>
              <a:buFont typeface="Arial" panose="020B0604020202020204" pitchFamily="34" charset="0"/>
              <a:buChar char="•"/>
              <a:defRPr/>
            </a:pPr>
            <a:r>
              <a:rPr lang="en-US" sz="1200" err="1">
                <a:solidFill>
                  <a:prstClr val="black"/>
                </a:solidFill>
                <a:latin typeface="Helvetica" panose="020B0403020202020204"/>
                <a:cs typeface="Helvetica"/>
              </a:rPr>
              <a:t>Optimising</a:t>
            </a:r>
            <a:r>
              <a:rPr lang="en-US" sz="1200">
                <a:solidFill>
                  <a:prstClr val="black"/>
                </a:solidFill>
                <a:latin typeface="Helvetica" panose="020B0403020202020204"/>
                <a:cs typeface="Helvetica"/>
              </a:rPr>
              <a:t> costs is not just about reducing expenditure. Migrating to cloud and </a:t>
            </a:r>
            <a:r>
              <a:rPr lang="en-US" sz="1200" err="1">
                <a:solidFill>
                  <a:prstClr val="black"/>
                </a:solidFill>
                <a:latin typeface="Helvetica" panose="020B0403020202020204"/>
                <a:cs typeface="Helvetica"/>
              </a:rPr>
              <a:t>modernising</a:t>
            </a:r>
            <a:r>
              <a:rPr lang="en-US" sz="1200">
                <a:solidFill>
                  <a:prstClr val="black"/>
                </a:solidFill>
                <a:latin typeface="Helvetica" panose="020B0403020202020204"/>
                <a:cs typeface="Helvetica"/>
              </a:rPr>
              <a:t> </a:t>
            </a:r>
            <a:br>
              <a:rPr lang="en-US" sz="1200">
                <a:solidFill>
                  <a:prstClr val="black"/>
                </a:solidFill>
                <a:latin typeface="Helvetica" panose="020B0403020202020204"/>
                <a:cs typeface="Helvetica"/>
              </a:rPr>
            </a:br>
            <a:r>
              <a:rPr lang="en-US" sz="1200">
                <a:solidFill>
                  <a:prstClr val="black"/>
                </a:solidFill>
                <a:latin typeface="Helvetica" panose="020B0403020202020204"/>
                <a:cs typeface="Helvetica"/>
              </a:rPr>
              <a:t>legacy systems requires a significant amount of investment. Driving </a:t>
            </a:r>
            <a:r>
              <a:rPr lang="en-US" sz="1200" err="1">
                <a:solidFill>
                  <a:prstClr val="black"/>
                </a:solidFill>
                <a:latin typeface="Helvetica" panose="020B0403020202020204"/>
                <a:cs typeface="Helvetica"/>
              </a:rPr>
              <a:t>modernisation</a:t>
            </a:r>
            <a:r>
              <a:rPr lang="en-US" sz="1200">
                <a:solidFill>
                  <a:prstClr val="black"/>
                </a:solidFill>
                <a:latin typeface="Helvetica" panose="020B0403020202020204"/>
                <a:cs typeface="Helvetica"/>
              </a:rPr>
              <a:t> changes </a:t>
            </a:r>
            <a:br>
              <a:rPr lang="en-US" sz="1200">
                <a:solidFill>
                  <a:prstClr val="black"/>
                </a:solidFill>
                <a:latin typeface="Helvetica" panose="020B0403020202020204"/>
                <a:cs typeface="Helvetica"/>
              </a:rPr>
            </a:br>
            <a:r>
              <a:rPr lang="en-US" sz="1200">
                <a:solidFill>
                  <a:prstClr val="black"/>
                </a:solidFill>
                <a:latin typeface="Helvetica" panose="020B0403020202020204"/>
                <a:cs typeface="Helvetica"/>
              </a:rPr>
              <a:t>has become challenging due to competing priorities and a lack of sufficient staff and skills.</a:t>
            </a:r>
          </a:p>
        </p:txBody>
      </p:sp>
    </p:spTree>
    <p:extLst>
      <p:ext uri="{BB962C8B-B14F-4D97-AF65-F5344CB8AC3E}">
        <p14:creationId xmlns:p14="http://schemas.microsoft.com/office/powerpoint/2010/main" val="16695074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ADAPT WHITE GRID" hidden="1">
            <a:extLst>
              <a:ext uri="{FF2B5EF4-FFF2-40B4-BE49-F238E27FC236}">
                <a16:creationId xmlns:a16="http://schemas.microsoft.com/office/drawing/2014/main" id="{1E4FEDBB-1810-8FE3-6406-430031A3030D}"/>
              </a:ext>
            </a:extLst>
          </p:cNvPr>
          <p:cNvGrpSpPr>
            <a:grpSpLocks noGrp="1" noUngrp="1" noRot="1" noMove="1" noResize="1"/>
          </p:cNvGrpSpPr>
          <p:nvPr/>
        </p:nvGrpSpPr>
        <p:grpSpPr>
          <a:xfrm>
            <a:off x="0" y="0"/>
            <a:ext cx="12192000" cy="6858000"/>
            <a:chOff x="0" y="0"/>
            <a:chExt cx="12192000" cy="6858000"/>
          </a:xfrm>
        </p:grpSpPr>
        <p:grpSp>
          <p:nvGrpSpPr>
            <p:cNvPr id="7" name="ADAPT GRID GUTTERS">
              <a:extLst>
                <a:ext uri="{FF2B5EF4-FFF2-40B4-BE49-F238E27FC236}">
                  <a16:creationId xmlns:a16="http://schemas.microsoft.com/office/drawing/2014/main" id="{38DBA368-BC2C-EB2F-AD3E-0C54019CFD30}"/>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2" name="Rectangle 31">
                <a:extLst>
                  <a:ext uri="{FF2B5EF4-FFF2-40B4-BE49-F238E27FC236}">
                    <a16:creationId xmlns:a16="http://schemas.microsoft.com/office/drawing/2014/main" id="{B70D2B80-8CBB-5C81-B81C-E1715D01DA49}"/>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3" name="Rectangle 32">
                <a:extLst>
                  <a:ext uri="{FF2B5EF4-FFF2-40B4-BE49-F238E27FC236}">
                    <a16:creationId xmlns:a16="http://schemas.microsoft.com/office/drawing/2014/main" id="{9488BE62-3962-5749-E542-E4B1CDAB49B8}"/>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4" name="Rectangle 33">
                <a:extLst>
                  <a:ext uri="{FF2B5EF4-FFF2-40B4-BE49-F238E27FC236}">
                    <a16:creationId xmlns:a16="http://schemas.microsoft.com/office/drawing/2014/main" id="{E7A5F061-EB41-BDD2-B3F6-B11A6BD8A538}"/>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5" name="Rectangle 34">
                <a:extLst>
                  <a:ext uri="{FF2B5EF4-FFF2-40B4-BE49-F238E27FC236}">
                    <a16:creationId xmlns:a16="http://schemas.microsoft.com/office/drawing/2014/main" id="{689197EA-1786-84E8-2754-89104C322F5B}"/>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6" name="Rectangle 35">
                <a:extLst>
                  <a:ext uri="{FF2B5EF4-FFF2-40B4-BE49-F238E27FC236}">
                    <a16:creationId xmlns:a16="http://schemas.microsoft.com/office/drawing/2014/main" id="{03CC7B3D-2607-F5DA-A610-DE0EF56CA884}"/>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7" name="Rectangle 36">
                <a:extLst>
                  <a:ext uri="{FF2B5EF4-FFF2-40B4-BE49-F238E27FC236}">
                    <a16:creationId xmlns:a16="http://schemas.microsoft.com/office/drawing/2014/main" id="{1A7169B3-2005-D9AF-00C7-812259C70DB7}"/>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8" name="Rectangle 37">
                <a:extLst>
                  <a:ext uri="{FF2B5EF4-FFF2-40B4-BE49-F238E27FC236}">
                    <a16:creationId xmlns:a16="http://schemas.microsoft.com/office/drawing/2014/main" id="{1398F091-A6C5-A6A3-8AF1-1BD24E71CE68}"/>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9" name="Rectangle 38">
                <a:extLst>
                  <a:ext uri="{FF2B5EF4-FFF2-40B4-BE49-F238E27FC236}">
                    <a16:creationId xmlns:a16="http://schemas.microsoft.com/office/drawing/2014/main" id="{7976AE95-7F9D-FDFD-A1F2-80EA5864BDD5}"/>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0" name="Rectangle 39">
                <a:extLst>
                  <a:ext uri="{FF2B5EF4-FFF2-40B4-BE49-F238E27FC236}">
                    <a16:creationId xmlns:a16="http://schemas.microsoft.com/office/drawing/2014/main" id="{9265B219-4F0B-47F4-E55E-B3EE9C4EC7E7}"/>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1" name="Rectangle 40">
                <a:extLst>
                  <a:ext uri="{FF2B5EF4-FFF2-40B4-BE49-F238E27FC236}">
                    <a16:creationId xmlns:a16="http://schemas.microsoft.com/office/drawing/2014/main" id="{E551EA3F-B655-F1BC-1D5C-75730F2EDDA0}"/>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2" name="Rectangle 41">
                <a:extLst>
                  <a:ext uri="{FF2B5EF4-FFF2-40B4-BE49-F238E27FC236}">
                    <a16:creationId xmlns:a16="http://schemas.microsoft.com/office/drawing/2014/main" id="{C295544A-BA02-26FC-C79F-68815C3F81F4}"/>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3" name="Rectangle 42">
                <a:extLst>
                  <a:ext uri="{FF2B5EF4-FFF2-40B4-BE49-F238E27FC236}">
                    <a16:creationId xmlns:a16="http://schemas.microsoft.com/office/drawing/2014/main" id="{4C7C1736-9047-08F2-3468-C68D548BF65D}"/>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4" name="Rectangle 43">
                <a:extLst>
                  <a:ext uri="{FF2B5EF4-FFF2-40B4-BE49-F238E27FC236}">
                    <a16:creationId xmlns:a16="http://schemas.microsoft.com/office/drawing/2014/main" id="{90688C21-3E1C-9FC8-0960-E40C01903E7C}"/>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5" name="Rectangle 44">
                <a:extLst>
                  <a:ext uri="{FF2B5EF4-FFF2-40B4-BE49-F238E27FC236}">
                    <a16:creationId xmlns:a16="http://schemas.microsoft.com/office/drawing/2014/main" id="{0C56A0EE-F245-B27B-EDD4-E9FD4A3BB98F}"/>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6" name="Rectangle 45">
                <a:extLst>
                  <a:ext uri="{FF2B5EF4-FFF2-40B4-BE49-F238E27FC236}">
                    <a16:creationId xmlns:a16="http://schemas.microsoft.com/office/drawing/2014/main" id="{3532F1CF-38B3-3EEA-7C49-723D4E8919D7}"/>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7" name="Rectangle 46">
                <a:extLst>
                  <a:ext uri="{FF2B5EF4-FFF2-40B4-BE49-F238E27FC236}">
                    <a16:creationId xmlns:a16="http://schemas.microsoft.com/office/drawing/2014/main" id="{EEBC908D-C237-5324-2074-626CC855128E}"/>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9" name="ADAPT GRID MARGIN">
              <a:extLst>
                <a:ext uri="{FF2B5EF4-FFF2-40B4-BE49-F238E27FC236}">
                  <a16:creationId xmlns:a16="http://schemas.microsoft.com/office/drawing/2014/main" id="{647B2356-339A-93F0-951A-58BCB892F65B}"/>
                </a:ext>
              </a:extLst>
            </p:cNvPr>
            <p:cNvGrpSpPr>
              <a:grpSpLocks noGrp="1" noUngrp="1" noRot="1" noMove="1" noResize="1"/>
            </p:cNvGrpSpPr>
            <p:nvPr/>
          </p:nvGrpSpPr>
          <p:grpSpPr>
            <a:xfrm>
              <a:off x="0" y="0"/>
              <a:ext cx="12192000" cy="6858000"/>
              <a:chOff x="0" y="0"/>
              <a:chExt cx="12192000" cy="6858000"/>
            </a:xfrm>
          </p:grpSpPr>
          <p:sp>
            <p:nvSpPr>
              <p:cNvPr id="28" name="Rectangle 27">
                <a:extLst>
                  <a:ext uri="{FF2B5EF4-FFF2-40B4-BE49-F238E27FC236}">
                    <a16:creationId xmlns:a16="http://schemas.microsoft.com/office/drawing/2014/main" id="{DF2F5C8E-D79B-6A53-F752-29733E1E753D}"/>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29" name="Rectangle 28">
                <a:extLst>
                  <a:ext uri="{FF2B5EF4-FFF2-40B4-BE49-F238E27FC236}">
                    <a16:creationId xmlns:a16="http://schemas.microsoft.com/office/drawing/2014/main" id="{61651C09-BF63-B4DF-C5E6-E773E450B2F5}"/>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0" name="Rectangle 29">
                <a:extLst>
                  <a:ext uri="{FF2B5EF4-FFF2-40B4-BE49-F238E27FC236}">
                    <a16:creationId xmlns:a16="http://schemas.microsoft.com/office/drawing/2014/main" id="{93FD0842-459F-2833-322F-68D393190C2C}"/>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1" name="Rectangle 30">
                <a:extLst>
                  <a:ext uri="{FF2B5EF4-FFF2-40B4-BE49-F238E27FC236}">
                    <a16:creationId xmlns:a16="http://schemas.microsoft.com/office/drawing/2014/main" id="{BCC5A0A8-7B6B-1B03-E34D-9213D415E6E1}"/>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10" name="ADAPT GRID 12x6">
              <a:extLst>
                <a:ext uri="{FF2B5EF4-FFF2-40B4-BE49-F238E27FC236}">
                  <a16:creationId xmlns:a16="http://schemas.microsoft.com/office/drawing/2014/main" id="{1DAE6817-3DE2-BF79-3EA4-1299A89CF16D}"/>
                </a:ext>
              </a:extLst>
            </p:cNvPr>
            <p:cNvGrpSpPr>
              <a:grpSpLocks noGrp="1" noUngrp="1" noRot="1" noMove="1" noResize="1"/>
            </p:cNvGrpSpPr>
            <p:nvPr/>
          </p:nvGrpSpPr>
          <p:grpSpPr>
            <a:xfrm>
              <a:off x="575996" y="575999"/>
              <a:ext cx="11040004" cy="5706002"/>
              <a:chOff x="575996" y="575999"/>
              <a:chExt cx="11040004" cy="5706002"/>
            </a:xfrm>
          </p:grpSpPr>
          <p:cxnSp>
            <p:nvCxnSpPr>
              <p:cNvPr id="11" name="Straight Connector 10">
                <a:extLst>
                  <a:ext uri="{FF2B5EF4-FFF2-40B4-BE49-F238E27FC236}">
                    <a16:creationId xmlns:a16="http://schemas.microsoft.com/office/drawing/2014/main" id="{4E528B3F-81EE-12F5-A14E-EDA1A3910CD9}"/>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2" name="Straight Connector 11">
                <a:extLst>
                  <a:ext uri="{FF2B5EF4-FFF2-40B4-BE49-F238E27FC236}">
                    <a16:creationId xmlns:a16="http://schemas.microsoft.com/office/drawing/2014/main" id="{A03ADBC3-647F-3E53-E04D-DEB4E5E856F6}"/>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3" name="Straight Connector 12">
                <a:extLst>
                  <a:ext uri="{FF2B5EF4-FFF2-40B4-BE49-F238E27FC236}">
                    <a16:creationId xmlns:a16="http://schemas.microsoft.com/office/drawing/2014/main" id="{5274AC4D-7B8D-235A-682D-F453CBC03CCF}"/>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456B7E83-A203-14E3-4AF8-FDC7AE810A96}"/>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2FC2A393-0033-9778-F1F1-4632042CC254}"/>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42EEFBAB-2CD7-514A-4C42-C96968C308BA}"/>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A920ACC4-5834-42E9-6341-89FD78A5C345}"/>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E54E0BEA-41E0-E9B9-E5D9-6DA65714D331}"/>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9B1EF11F-0C47-0B34-035D-A2E9FCDA62BF}"/>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FC0931D6-5992-F01D-C1F3-D506330E91E8}"/>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561977CF-4859-0AFC-5D13-94A3D63FDD62}"/>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7739B898-3325-A493-01C6-3801C583DCD3}"/>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E0EE4EFD-46BA-8954-51C6-471D2ACE967F}"/>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FE1D6AC2-4789-1786-721D-4A6D2EC69B9E}"/>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38FDD2B5-2D22-01BD-4546-B957A46286B3}"/>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F1ED7091-F40B-8847-9935-9E50E291C680}"/>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7" name="Rectangle 26">
                <a:extLst>
                  <a:ext uri="{FF2B5EF4-FFF2-40B4-BE49-F238E27FC236}">
                    <a16:creationId xmlns:a16="http://schemas.microsoft.com/office/drawing/2014/main" id="{31D65793-CF5B-89E2-188D-8902998E29C4}"/>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sp>
        <p:nvSpPr>
          <p:cNvPr id="49" name="TextBox 48">
            <a:extLst>
              <a:ext uri="{FF2B5EF4-FFF2-40B4-BE49-F238E27FC236}">
                <a16:creationId xmlns:a16="http://schemas.microsoft.com/office/drawing/2014/main" id="{391F0A9C-D7A6-F3D0-9718-F78897F9516A}"/>
              </a:ext>
            </a:extLst>
          </p:cNvPr>
          <p:cNvSpPr txBox="1"/>
          <p:nvPr/>
        </p:nvSpPr>
        <p:spPr>
          <a:xfrm>
            <a:off x="1304084" y="1264389"/>
            <a:ext cx="1209360" cy="307777"/>
          </a:xfrm>
          <a:prstGeom prst="rect">
            <a:avLst/>
          </a:prstGeom>
          <a:noFill/>
        </p:spPr>
        <p:txBody>
          <a:bodyPr wrap="square" rtlCol="0">
            <a:spAutoFit/>
          </a:bodyPr>
          <a:lstStyle/>
          <a:p>
            <a:r>
              <a:rPr lang="en-US" sz="1400" b="1">
                <a:latin typeface="Helvetica" panose="020B0403020202020204" pitchFamily="34" charset="0"/>
              </a:rPr>
              <a:t>Written by</a:t>
            </a:r>
            <a:endParaRPr lang="en-AU" sz="1400" b="1">
              <a:latin typeface="Helvetica" panose="020B0403020202020204" pitchFamily="34" charset="0"/>
            </a:endParaRPr>
          </a:p>
        </p:txBody>
      </p:sp>
      <p:pic>
        <p:nvPicPr>
          <p:cNvPr id="54" name="Picture 53" descr="A person smiling at camera&#10;&#10;AI-generated content may be incorrect.">
            <a:extLst>
              <a:ext uri="{FF2B5EF4-FFF2-40B4-BE49-F238E27FC236}">
                <a16:creationId xmlns:a16="http://schemas.microsoft.com/office/drawing/2014/main" id="{7ADCB9D6-8C34-7139-1DF8-130F374BA016}"/>
              </a:ext>
            </a:extLst>
          </p:cNvPr>
          <p:cNvPicPr>
            <a:picLocks noChangeAspect="1"/>
          </p:cNvPicPr>
          <p:nvPr/>
        </p:nvPicPr>
        <p:blipFill>
          <a:blip r:embed="rId3" cstate="print">
            <a:extLst>
              <a:ext uri="{28A0092B-C50C-407E-A947-70E740481C1C}">
                <a14:useLocalDpi xmlns:a14="http://schemas.microsoft.com/office/drawing/2010/main" val="0"/>
              </a:ext>
            </a:extLst>
          </a:blip>
          <a:srcRect l="20507" t="4349" r="13592" b="29138"/>
          <a:stretch/>
        </p:blipFill>
        <p:spPr>
          <a:xfrm>
            <a:off x="1386265" y="1670492"/>
            <a:ext cx="937996" cy="1076898"/>
          </a:xfrm>
          <a:prstGeom prst="rect">
            <a:avLst/>
          </a:prstGeom>
        </p:spPr>
      </p:pic>
      <p:sp>
        <p:nvSpPr>
          <p:cNvPr id="5" name="TextBox 4">
            <a:extLst>
              <a:ext uri="{FF2B5EF4-FFF2-40B4-BE49-F238E27FC236}">
                <a16:creationId xmlns:a16="http://schemas.microsoft.com/office/drawing/2014/main" id="{56E1C003-99AB-45C5-9813-A8168ACB1D19}"/>
              </a:ext>
            </a:extLst>
          </p:cNvPr>
          <p:cNvSpPr txBox="1"/>
          <p:nvPr/>
        </p:nvSpPr>
        <p:spPr>
          <a:xfrm>
            <a:off x="1308355" y="3094172"/>
            <a:ext cx="9778841" cy="1457194"/>
          </a:xfrm>
          <a:prstGeom prst="rect">
            <a:avLst/>
          </a:prstGeom>
          <a:noFill/>
        </p:spPr>
        <p:txBody>
          <a:bodyPr wrap="square" rtlCol="0">
            <a:spAutoFit/>
          </a:bodyPr>
          <a:lstStyle/>
          <a:p>
            <a:pPr>
              <a:lnSpc>
                <a:spcPts val="1800"/>
              </a:lnSpc>
            </a:pPr>
            <a:r>
              <a:rPr lang="en-US" sz="1200">
                <a:latin typeface="Helvetica" panose="020B0403020202020204" pitchFamily="34" charset="0"/>
              </a:rPr>
              <a:t>As a Junior Data Analyst at ADAPT, Mari enables the discovery and definition of market trends through visually meaningful statistics. </a:t>
            </a:r>
            <a:br>
              <a:rPr lang="en-US" sz="1200">
                <a:latin typeface="Helvetica" panose="020B0403020202020204" pitchFamily="34" charset="0"/>
              </a:rPr>
            </a:br>
            <a:r>
              <a:rPr lang="en-US" sz="1200">
                <a:latin typeface="Helvetica" panose="020B0403020202020204" pitchFamily="34" charset="0"/>
              </a:rPr>
              <a:t>She ensures data presentations are accurate and aligned with modern statistical standards.</a:t>
            </a:r>
          </a:p>
          <a:p>
            <a:pPr>
              <a:lnSpc>
                <a:spcPts val="1800"/>
              </a:lnSpc>
            </a:pPr>
            <a:endParaRPr lang="en-US" sz="1200">
              <a:latin typeface="Helvetica" panose="020B0403020202020204" pitchFamily="34" charset="0"/>
            </a:endParaRPr>
          </a:p>
          <a:p>
            <a:pPr>
              <a:lnSpc>
                <a:spcPts val="1800"/>
              </a:lnSpc>
            </a:pPr>
            <a:r>
              <a:rPr lang="en-US" sz="1200">
                <a:latin typeface="Helvetica" panose="020B0403020202020204" pitchFamily="34" charset="0"/>
              </a:rPr>
              <a:t>Mari is passionate about data and transforming it into actionable insights. With over three years of experience in project management and academic research, she has led end-to-end survey and research projects, processed and </a:t>
            </a:r>
            <a:r>
              <a:rPr lang="en-US" sz="1200" err="1">
                <a:latin typeface="Helvetica" panose="020B0403020202020204" pitchFamily="34" charset="0"/>
              </a:rPr>
              <a:t>analysed</a:t>
            </a:r>
            <a:r>
              <a:rPr lang="en-US" sz="1200">
                <a:latin typeface="Helvetica" panose="020B0403020202020204" pitchFamily="34" charset="0"/>
              </a:rPr>
              <a:t> data using a range of statistical tools </a:t>
            </a:r>
            <a:br>
              <a:rPr lang="en-US" sz="1200">
                <a:latin typeface="Helvetica" panose="020B0403020202020204" pitchFamily="34" charset="0"/>
              </a:rPr>
            </a:br>
            <a:r>
              <a:rPr lang="en-US" sz="1200">
                <a:latin typeface="Helvetica" panose="020B0403020202020204" pitchFamily="34" charset="0"/>
              </a:rPr>
              <a:t>and techniques, and provided clients with statistical consultation and insights.</a:t>
            </a:r>
          </a:p>
        </p:txBody>
      </p:sp>
      <p:sp>
        <p:nvSpPr>
          <p:cNvPr id="6" name="TextBox 5">
            <a:extLst>
              <a:ext uri="{FF2B5EF4-FFF2-40B4-BE49-F238E27FC236}">
                <a16:creationId xmlns:a16="http://schemas.microsoft.com/office/drawing/2014/main" id="{842282AC-9D27-A809-29B3-95F032F95287}"/>
              </a:ext>
            </a:extLst>
          </p:cNvPr>
          <p:cNvSpPr txBox="1"/>
          <p:nvPr/>
        </p:nvSpPr>
        <p:spPr>
          <a:xfrm>
            <a:off x="2394673" y="2357011"/>
            <a:ext cx="3518550" cy="451406"/>
          </a:xfrm>
          <a:prstGeom prst="rect">
            <a:avLst/>
          </a:prstGeom>
          <a:noFill/>
        </p:spPr>
        <p:txBody>
          <a:bodyPr wrap="square" rtlCol="0">
            <a:spAutoFit/>
          </a:bodyPr>
          <a:lstStyle/>
          <a:p>
            <a:pPr>
              <a:lnSpc>
                <a:spcPts val="1400"/>
              </a:lnSpc>
            </a:pPr>
            <a:r>
              <a:rPr lang="en-US" sz="1200" b="1">
                <a:solidFill>
                  <a:schemeClr val="accent1"/>
                </a:solidFill>
                <a:latin typeface="Helvetica" panose="020B0403020202020204" pitchFamily="34" charset="0"/>
              </a:rPr>
              <a:t>Honey Mari Gay</a:t>
            </a:r>
          </a:p>
          <a:p>
            <a:pPr>
              <a:lnSpc>
                <a:spcPts val="1400"/>
              </a:lnSpc>
            </a:pPr>
            <a:r>
              <a:rPr lang="en-US" sz="1200">
                <a:latin typeface="Helvetica" panose="020B0403020202020204" pitchFamily="34" charset="0"/>
              </a:rPr>
              <a:t>Junior Data Analyst at ADAPT</a:t>
            </a:r>
          </a:p>
        </p:txBody>
      </p:sp>
    </p:spTree>
    <p:extLst>
      <p:ext uri="{BB962C8B-B14F-4D97-AF65-F5344CB8AC3E}">
        <p14:creationId xmlns:p14="http://schemas.microsoft.com/office/powerpoint/2010/main" val="182795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4C42335-3FD8-4EDA-2E5C-1E6001BA24EF}"/>
              </a:ext>
            </a:extLst>
          </p:cNvPr>
          <p:cNvSpPr/>
          <p:nvPr/>
        </p:nvSpPr>
        <p:spPr>
          <a:xfrm>
            <a:off x="643103" y="986390"/>
            <a:ext cx="2763287"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About ADAPT</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pic>
        <p:nvPicPr>
          <p:cNvPr id="3" name="Graphic 2">
            <a:extLst>
              <a:ext uri="{FF2B5EF4-FFF2-40B4-BE49-F238E27FC236}">
                <a16:creationId xmlns:a16="http://schemas.microsoft.com/office/drawing/2014/main" id="{F1C1DFBE-8AAE-184B-85F3-C420829F21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6448" y="4100174"/>
            <a:ext cx="1102737" cy="266595"/>
          </a:xfrm>
          <a:prstGeom prst="rect">
            <a:avLst/>
          </a:prstGeom>
        </p:spPr>
      </p:pic>
      <p:cxnSp>
        <p:nvCxnSpPr>
          <p:cNvPr id="12" name="Straight Connector 11">
            <a:extLst>
              <a:ext uri="{FF2B5EF4-FFF2-40B4-BE49-F238E27FC236}">
                <a16:creationId xmlns:a16="http://schemas.microsoft.com/office/drawing/2014/main" id="{4DF16FEA-89C2-7EF9-2A3F-98C32E5C8F99}"/>
              </a:ext>
            </a:extLst>
          </p:cNvPr>
          <p:cNvCxnSpPr>
            <a:cxnSpLocks/>
          </p:cNvCxnSpPr>
          <p:nvPr/>
        </p:nvCxnSpPr>
        <p:spPr>
          <a:xfrm>
            <a:off x="736304" y="5004079"/>
            <a:ext cx="1113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914B63C-7808-584A-C0F5-F8C7596A708F}"/>
              </a:ext>
            </a:extLst>
          </p:cNvPr>
          <p:cNvSpPr/>
          <p:nvPr/>
        </p:nvSpPr>
        <p:spPr>
          <a:xfrm>
            <a:off x="643103" y="4510264"/>
            <a:ext cx="2903965" cy="33380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30000" noProof="0">
                <a:ln>
                  <a:noFill/>
                </a:ln>
                <a:solidFill>
                  <a:srgbClr val="000000"/>
                </a:solidFill>
                <a:effectLst/>
                <a:uLnTx/>
                <a:uFillTx/>
                <a:latin typeface="Helvetica Neue" panose="02000503000000020004" pitchFamily="2"/>
                <a:ea typeface="+mn-ea"/>
                <a:cs typeface="+mn-cs"/>
              </a:rPr>
              <a:t>adapt.com.au   |   hello@adapt.com.au  </a:t>
            </a:r>
          </a:p>
        </p:txBody>
      </p:sp>
      <p:sp>
        <p:nvSpPr>
          <p:cNvPr id="2" name="TextBox 1">
            <a:extLst>
              <a:ext uri="{FF2B5EF4-FFF2-40B4-BE49-F238E27FC236}">
                <a16:creationId xmlns:a16="http://schemas.microsoft.com/office/drawing/2014/main" id="{A5D71141-9890-C21A-07E0-7CA9BFD79C8C}"/>
              </a:ext>
            </a:extLst>
          </p:cNvPr>
          <p:cNvSpPr txBox="1"/>
          <p:nvPr/>
        </p:nvSpPr>
        <p:spPr>
          <a:xfrm>
            <a:off x="643103" y="1419222"/>
            <a:ext cx="7897996" cy="199965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ADAPT is a specialist Research &amp; Advisory firm providing local market insights and benchmarking data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Australia and New Zealand’s senior technology and business community.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Since 2011, we’ve been empowering the leaders of the region’s top enterprise and government organisations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stay at the forefront of modern trends and build for the future. Our industry leading conferences, private roundtable events and custom research projects equip business leaders with the knowledge, relationships, inspiration and tools they need to make better strategic decisions.</a:t>
            </a:r>
            <a:endPar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p:txBody>
      </p:sp>
      <p:sp>
        <p:nvSpPr>
          <p:cNvPr id="7" name="TextBox 6">
            <a:extLst>
              <a:ext uri="{FF2B5EF4-FFF2-40B4-BE49-F238E27FC236}">
                <a16:creationId xmlns:a16="http://schemas.microsoft.com/office/drawing/2014/main" id="{15FED3C1-DC81-FA3E-F2A5-917737CFEFF8}"/>
              </a:ext>
            </a:extLst>
          </p:cNvPr>
          <p:cNvSpPr txBox="1"/>
          <p:nvPr/>
        </p:nvSpPr>
        <p:spPr>
          <a:xfrm>
            <a:off x="653150" y="5117644"/>
            <a:ext cx="11254145" cy="156966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Data Validation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Results contained in this report (Report) are based on survey responses as provided by our clients and publicly available information. ADAPT does not subject the data contained in the Report to audit or review procedures or any other testing to validate the accuracy or reasonableness of the data provided by the participating clients. While we do not manipulate the survey responses, we do make an effort to identify outlier data or conflicting results that could lead to misinterpretations before the preparation of the Report.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Intended Use of the Report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is designed to help technology executives in Australia and New Zealand make independent decisions regarding financial, resourcing and operational performance matters. The information and data contained in the Report are provided as is and are for information purposes only. They are not intended or implied to be recommendations and in no event will ADAPT be liable for any decisions or actions taken in reliance of the results obtained through the use of the information and/or data contained in the Report.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Research MSA and Privacy Policy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and any other information provided by ADAPT is subject to the Research and Advisory Master Services Agreement and the ADAPT Privacy Policy.</a:t>
            </a:r>
          </a:p>
        </p:txBody>
      </p:sp>
    </p:spTree>
    <p:extLst>
      <p:ext uri="{BB962C8B-B14F-4D97-AF65-F5344CB8AC3E}">
        <p14:creationId xmlns:p14="http://schemas.microsoft.com/office/powerpoint/2010/main" val="31334657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ounded Rectangle 40">
            <a:extLst>
              <a:ext uri="{FF2B5EF4-FFF2-40B4-BE49-F238E27FC236}">
                <a16:creationId xmlns:a16="http://schemas.microsoft.com/office/drawing/2014/main" id="{1E3A960A-C979-FCAC-62CA-B155F263DF82}"/>
              </a:ext>
            </a:extLst>
          </p:cNvPr>
          <p:cNvSpPr/>
          <p:nvPr/>
        </p:nvSpPr>
        <p:spPr>
          <a:xfrm>
            <a:off x="-3568" y="0"/>
            <a:ext cx="12191990" cy="1590478"/>
          </a:xfrm>
          <a:prstGeom prst="roundRect">
            <a:avLst>
              <a:gd name="adj" fmla="val 0"/>
            </a:avLst>
          </a:prstGeom>
          <a:solidFill>
            <a:schemeClr val="tx1"/>
          </a:solidFill>
          <a:ln>
            <a:noFill/>
          </a:ln>
          <a:effectLst>
            <a:outerShdw blurRad="317500" dist="38100" dir="5400000" sx="104000" sy="104000" algn="t"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object 3"/>
          <p:cNvSpPr txBox="1"/>
          <p:nvPr/>
        </p:nvSpPr>
        <p:spPr>
          <a:xfrm>
            <a:off x="8950287" y="1900427"/>
            <a:ext cx="2425700" cy="1005205"/>
          </a:xfrm>
          <a:prstGeom prst="rect">
            <a:avLst/>
          </a:prstGeom>
        </p:spPr>
        <p:txBody>
          <a:bodyPr vert="horz" wrap="square" lIns="0" tIns="12700" rIns="0" bIns="0" rtlCol="0">
            <a:spAutoFit/>
          </a:bodyPr>
          <a:lstStyle/>
          <a:p>
            <a:pPr marL="12700" marR="1010285">
              <a:lnSpc>
                <a:spcPct val="107100"/>
              </a:lnSpc>
              <a:spcBef>
                <a:spcPts val="100"/>
              </a:spcBef>
            </a:pP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Live</a:t>
            </a:r>
            <a:r>
              <a:rPr lang="en-US" sz="1400" b="1" spc="-8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access</a:t>
            </a:r>
            <a:r>
              <a:rPr lang="en-US" sz="1400" b="1"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to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lang="en-US" sz="1400" b="1"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analysts</a:t>
            </a:r>
            <a:endParaRPr lang="en-US"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320"/>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Through</a:t>
            </a:r>
            <a:r>
              <a:rPr sz="1200" spc="-5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live</a:t>
            </a:r>
            <a:r>
              <a:rPr sz="1200" spc="-4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spc="-4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market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briefings</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4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Q&amp;A</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sessions</a:t>
            </a:r>
            <a:endParaRPr sz="1200">
              <a:solidFill>
                <a:schemeClr val="tx1"/>
              </a:solidFill>
              <a:latin typeface="Helvetica" panose="020B0604020202020204" pitchFamily="34" charset="0"/>
              <a:cs typeface="Helvetica" panose="020B0604020202020204" pitchFamily="34" charset="0"/>
            </a:endParaRPr>
          </a:p>
        </p:txBody>
      </p:sp>
      <p:sp>
        <p:nvSpPr>
          <p:cNvPr id="4" name="object 4"/>
          <p:cNvSpPr txBox="1"/>
          <p:nvPr/>
        </p:nvSpPr>
        <p:spPr>
          <a:xfrm>
            <a:off x="8950287" y="3543300"/>
            <a:ext cx="2340610" cy="993140"/>
          </a:xfrm>
          <a:prstGeom prst="rect">
            <a:avLst/>
          </a:prstGeom>
        </p:spPr>
        <p:txBody>
          <a:bodyPr vert="horz" wrap="square" lIns="0" tIns="12700" rIns="0" bIns="0" rtlCol="0">
            <a:spAutoFit/>
          </a:bodyPr>
          <a:lstStyle/>
          <a:p>
            <a:pPr marL="12700" marR="809625">
              <a:lnSpc>
                <a:spcPct val="107100"/>
              </a:lnSpc>
              <a:spcBef>
                <a:spcPts val="100"/>
              </a:spcBef>
            </a:pP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Bespoke</a:t>
            </a:r>
            <a:r>
              <a:rPr lang="en-US" sz="1400" b="1" spc="-9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lang="en-US" sz="1400" b="1" spc="-6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lang="en-US"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data</a:t>
            </a:r>
            <a:endParaRPr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Receive</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custom</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cuts</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proprietary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data.</a:t>
            </a:r>
            <a:endParaRPr sz="1200">
              <a:solidFill>
                <a:schemeClr val="tx1"/>
              </a:solidFill>
              <a:latin typeface="Helvetica" panose="020B0604020202020204" pitchFamily="34" charset="0"/>
              <a:cs typeface="Helvetica" panose="020B0604020202020204" pitchFamily="34" charset="0"/>
            </a:endParaRPr>
          </a:p>
        </p:txBody>
      </p:sp>
      <p:sp>
        <p:nvSpPr>
          <p:cNvPr id="5" name="object 5"/>
          <p:cNvSpPr txBox="1"/>
          <p:nvPr/>
        </p:nvSpPr>
        <p:spPr>
          <a:xfrm>
            <a:off x="8950287" y="5164835"/>
            <a:ext cx="2402840" cy="1227455"/>
          </a:xfrm>
          <a:prstGeom prst="rect">
            <a:avLst/>
          </a:prstGeom>
        </p:spPr>
        <p:txBody>
          <a:bodyPr vert="horz" wrap="square" lIns="0" tIns="12700" rIns="0" bIns="0" rtlCol="0">
            <a:spAutoFit/>
          </a:bodyPr>
          <a:lstStyle/>
          <a:p>
            <a:pPr marL="12700" marR="1022350">
              <a:lnSpc>
                <a:spcPct val="107100"/>
              </a:lnSpc>
              <a:spcBef>
                <a:spcPts val="100"/>
              </a:spcBef>
            </a:pPr>
            <a:r>
              <a:rPr lang="en-AU"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 </a:t>
            </a:r>
            <a:r>
              <a:rPr lang="en-AU"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lang="en-AU" sz="1400" b="1"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a:t>
            </a:r>
            <a:endParaRPr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Leverage</a:t>
            </a:r>
            <a:r>
              <a:rPr sz="1200"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a:t>
            </a:r>
            <a:r>
              <a:rPr sz="1200"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sz="1200" spc="7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a:t>
            </a:r>
            <a:r>
              <a:rPr sz="1200" spc="7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with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to</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help</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validate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4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strategies.</a:t>
            </a:r>
            <a:endParaRPr sz="1200">
              <a:solidFill>
                <a:schemeClr val="tx1"/>
              </a:solidFill>
              <a:latin typeface="Helvetica" panose="020B0604020202020204" pitchFamily="34" charset="0"/>
              <a:cs typeface="Helvetica" panose="020B0604020202020204" pitchFamily="34" charset="0"/>
            </a:endParaRPr>
          </a:p>
        </p:txBody>
      </p:sp>
      <p:sp>
        <p:nvSpPr>
          <p:cNvPr id="6" name="object 6"/>
          <p:cNvSpPr txBox="1"/>
          <p:nvPr/>
        </p:nvSpPr>
        <p:spPr>
          <a:xfrm>
            <a:off x="4852250" y="1825582"/>
            <a:ext cx="2310550" cy="1029064"/>
          </a:xfrm>
          <a:prstGeom prst="rect">
            <a:avLst/>
          </a:prstGeom>
        </p:spPr>
        <p:txBody>
          <a:bodyPr vert="horz" wrap="square" lIns="0" tIns="31750" rIns="0" bIns="0" rtlCol="0">
            <a:spAutoFit/>
          </a:bodyPr>
          <a:lstStyle/>
          <a:p>
            <a:pPr marL="12700" marR="5080">
              <a:lnSpc>
                <a:spcPct val="133200"/>
              </a:lnSpc>
              <a:spcBef>
                <a:spcPts val="250"/>
              </a:spcBef>
            </a:pPr>
            <a:r>
              <a:rPr sz="1400" b="1">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Market</a:t>
            </a:r>
            <a:r>
              <a:rPr sz="1400" b="1" spc="-4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Trend</a:t>
            </a:r>
            <a:r>
              <a:rPr sz="1400" b="1"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Reports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Access</a:t>
            </a:r>
            <a:r>
              <a:rPr sz="1200"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a:t>
            </a:r>
            <a:r>
              <a:rPr sz="1200"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library</a:t>
            </a:r>
            <a:r>
              <a:rPr sz="1200" spc="3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of</a:t>
            </a:r>
            <a:r>
              <a:rPr sz="1200" spc="4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fact-</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based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actionable</a:t>
            </a:r>
            <a:r>
              <a:rPr sz="1200" spc="4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insights,</a:t>
            </a:r>
            <a:r>
              <a:rPr sz="1200" spc="6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deep</a:t>
            </a:r>
            <a:r>
              <a:rPr sz="1200" spc="6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dives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on</a:t>
            </a:r>
            <a:r>
              <a:rPr sz="1200" spc="-2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ANZ</a:t>
            </a:r>
            <a:r>
              <a:rPr sz="1200" spc="-1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business</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&amp;</a:t>
            </a:r>
            <a:r>
              <a:rPr sz="1200" spc="-1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IT</a:t>
            </a:r>
            <a:r>
              <a:rPr sz="1200" spc="-2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trends.</a:t>
            </a:r>
            <a:endParaRPr sz="1200">
              <a:solidFill>
                <a:schemeClr val="tx1"/>
              </a:solidFill>
              <a:latin typeface="Helvetica" panose="020B0604020202020204" pitchFamily="34" charset="0"/>
              <a:cs typeface="Helvetica" panose="020B0604020202020204" pitchFamily="34" charset="0"/>
            </a:endParaRPr>
          </a:p>
        </p:txBody>
      </p:sp>
      <p:sp>
        <p:nvSpPr>
          <p:cNvPr id="7" name="object 7"/>
          <p:cNvSpPr txBox="1"/>
          <p:nvPr/>
        </p:nvSpPr>
        <p:spPr>
          <a:xfrm>
            <a:off x="945305" y="5164835"/>
            <a:ext cx="2710180" cy="1227455"/>
          </a:xfrm>
          <a:prstGeom prst="rect">
            <a:avLst/>
          </a:prstGeom>
        </p:spPr>
        <p:txBody>
          <a:bodyPr vert="horz" wrap="square" lIns="0" tIns="12700" rIns="0" bIns="0" rtlCol="0">
            <a:spAutoFit/>
          </a:bodyPr>
          <a:lstStyle/>
          <a:p>
            <a:pPr marL="12700" marR="1149350">
              <a:lnSpc>
                <a:spcPct val="107100"/>
              </a:lnSpc>
              <a:spcBef>
                <a:spcPts val="100"/>
              </a:spcBef>
            </a:pPr>
            <a:r>
              <a:rPr lang="en-AU"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Premier</a:t>
            </a:r>
            <a:r>
              <a:rPr lang="en-AU"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executive community</a:t>
            </a:r>
            <a:endParaRPr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Unlock</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access</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to</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our</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exclusive</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network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Australia’s</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leading</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technology</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business</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executives.</a:t>
            </a:r>
            <a:endParaRPr sz="1200">
              <a:solidFill>
                <a:schemeClr val="tx1"/>
              </a:solidFill>
              <a:latin typeface="Helvetica" panose="020B0604020202020204" pitchFamily="34" charset="0"/>
              <a:cs typeface="Helvetica" panose="020B0604020202020204" pitchFamily="34" charset="0"/>
            </a:endParaRPr>
          </a:p>
        </p:txBody>
      </p:sp>
      <p:sp>
        <p:nvSpPr>
          <p:cNvPr id="8" name="object 8"/>
          <p:cNvSpPr txBox="1"/>
          <p:nvPr/>
        </p:nvSpPr>
        <p:spPr>
          <a:xfrm>
            <a:off x="4852250" y="5164835"/>
            <a:ext cx="2667000" cy="1227455"/>
          </a:xfrm>
          <a:prstGeom prst="rect">
            <a:avLst/>
          </a:prstGeom>
        </p:spPr>
        <p:txBody>
          <a:bodyPr vert="horz" wrap="square" lIns="0" tIns="12700" rIns="0" bIns="0" rtlCol="0">
            <a:spAutoFit/>
          </a:bodyPr>
          <a:lstStyle/>
          <a:p>
            <a:pPr marL="12700" marR="272415">
              <a:lnSpc>
                <a:spcPct val="107100"/>
              </a:lnSpc>
              <a:spcBef>
                <a:spcPts val="100"/>
              </a:spcBef>
            </a:pP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lang="en-US" sz="1400" b="1"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account</a:t>
            </a:r>
            <a:r>
              <a:rPr lang="en-US" sz="1400" b="1"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manager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lang="en-US"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impact</a:t>
            </a:r>
            <a:r>
              <a:rPr lang="en-US" sz="1400" b="1" spc="-6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assessments</a:t>
            </a:r>
            <a:endParaRPr sz="1400">
              <a:solidFill>
                <a:schemeClr val="tx1"/>
              </a:solidFill>
              <a:latin typeface="Helvetica" panose="020B0604020202020204" pitchFamily="34" charset="0"/>
              <a:cs typeface="Helvetica" panose="020B0604020202020204" pitchFamily="34" charset="0"/>
            </a:endParaRPr>
          </a:p>
          <a:p>
            <a:pPr marL="12700" marR="5080" algn="just">
              <a:lnSpc>
                <a:spcPct val="131700"/>
              </a:lnSpc>
              <a:spcBef>
                <a:spcPts val="175"/>
              </a:spcBef>
            </a:pP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Account</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Manager</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will</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ensure</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team</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are getting</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the</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most</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out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subscription.</a:t>
            </a:r>
            <a:endParaRPr sz="1200">
              <a:solidFill>
                <a:schemeClr val="tx1"/>
              </a:solidFill>
              <a:latin typeface="Helvetica" panose="020B0604020202020204" pitchFamily="34" charset="0"/>
              <a:cs typeface="Helvetica" panose="020B0604020202020204" pitchFamily="34" charset="0"/>
            </a:endParaRPr>
          </a:p>
        </p:txBody>
      </p:sp>
      <p:sp>
        <p:nvSpPr>
          <p:cNvPr id="9" name="object 9"/>
          <p:cNvSpPr txBox="1"/>
          <p:nvPr/>
        </p:nvSpPr>
        <p:spPr>
          <a:xfrm>
            <a:off x="945305" y="1900427"/>
            <a:ext cx="3020694" cy="976549"/>
          </a:xfrm>
          <a:prstGeom prst="rect">
            <a:avLst/>
          </a:prstGeom>
        </p:spPr>
        <p:txBody>
          <a:bodyPr vert="horz" wrap="square" lIns="0" tIns="12700" rIns="0" bIns="0" rtlCol="0">
            <a:spAutoFit/>
          </a:bodyPr>
          <a:lstStyle/>
          <a:p>
            <a:pPr marL="12700" marR="1093470">
              <a:lnSpc>
                <a:spcPct val="107100"/>
              </a:lnSpc>
              <a:spcBef>
                <a:spcPts val="100"/>
              </a:spcBef>
            </a:pPr>
            <a:r>
              <a:rPr lang="en-AU"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Community</a:t>
            </a:r>
            <a:r>
              <a:rPr lang="en-AU" sz="1400" b="1" spc="-3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lang="en-AU" sz="1400" b="1" spc="-2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case </a:t>
            </a:r>
            <a:r>
              <a:rPr lang="en-AU"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studies</a:t>
            </a:r>
            <a:r>
              <a:rPr lang="en-AU" sz="1400" b="1" spc="-3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lang="en-AU"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lang="en-AU" sz="1400" b="1" spc="-1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interviews</a:t>
            </a:r>
            <a:endParaRPr lang="en-AU"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320"/>
              </a:spcBef>
            </a:pP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Case studies</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detailing</a:t>
            </a:r>
            <a:r>
              <a:rPr sz="1200" spc="1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the </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successes</a:t>
            </a:r>
            <a:r>
              <a:rPr sz="1200" spc="5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br>
              <a:rPr lang="en-PH" sz="1200" spc="5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b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challenges</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of</a:t>
            </a:r>
            <a:r>
              <a:rPr sz="1200" spc="4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projects</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sz="1200" spc="4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initiatives.</a:t>
            </a:r>
            <a:endParaRPr sz="1200">
              <a:solidFill>
                <a:schemeClr val="tx1"/>
              </a:solidFill>
              <a:latin typeface="Helvetica" panose="020B0604020202020204" pitchFamily="34" charset="0"/>
              <a:cs typeface="Helvetica" panose="020B0604020202020204" pitchFamily="34" charset="0"/>
            </a:endParaRPr>
          </a:p>
        </p:txBody>
      </p:sp>
      <p:sp>
        <p:nvSpPr>
          <p:cNvPr id="10" name="object 10"/>
          <p:cNvSpPr txBox="1"/>
          <p:nvPr/>
        </p:nvSpPr>
        <p:spPr>
          <a:xfrm>
            <a:off x="945305" y="3543300"/>
            <a:ext cx="3020694" cy="966868"/>
          </a:xfrm>
          <a:prstGeom prst="rect">
            <a:avLst/>
          </a:prstGeom>
        </p:spPr>
        <p:txBody>
          <a:bodyPr vert="horz" wrap="square" lIns="0" tIns="12700" rIns="0" bIns="0" rtlCol="0">
            <a:spAutoFit/>
          </a:bodyPr>
          <a:lstStyle/>
          <a:p>
            <a:pPr marL="12700" marR="1464310">
              <a:lnSpc>
                <a:spcPct val="107100"/>
              </a:lnSpc>
              <a:spcBef>
                <a:spcPts val="100"/>
              </a:spcBef>
            </a:pPr>
            <a:r>
              <a:rPr lang="en-AU"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Downloadable </a:t>
            </a:r>
            <a:r>
              <a:rPr lang="en-AU" sz="1400" b="1">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data</a:t>
            </a:r>
            <a:r>
              <a:rPr lang="en-AU"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lang="en-AU" sz="1400" b="1">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and</a:t>
            </a:r>
            <a:r>
              <a:rPr lang="en-AU" sz="1400" b="1" spc="-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insights</a:t>
            </a:r>
            <a:endParaRPr lang="en-AU"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Elevate</a:t>
            </a:r>
            <a:r>
              <a:rPr sz="1200" spc="-1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your</a:t>
            </a:r>
            <a:r>
              <a:rPr sz="1200" spc="-1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business</a:t>
            </a:r>
            <a:r>
              <a:rPr sz="1200"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cases</a:t>
            </a:r>
            <a:r>
              <a:rPr sz="1200" spc="-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with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downloadable</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market</a:t>
            </a:r>
            <a:r>
              <a:rPr sz="1200" spc="3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and</a:t>
            </a:r>
            <a:r>
              <a:rPr sz="1200" spc="3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industry</a:t>
            </a:r>
            <a:r>
              <a:rPr sz="1200" spc="2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data.</a:t>
            </a:r>
            <a:endParaRPr sz="1200">
              <a:solidFill>
                <a:schemeClr val="tx1"/>
              </a:solidFill>
              <a:latin typeface="Helvetica" panose="020B0604020202020204" pitchFamily="34" charset="0"/>
              <a:cs typeface="Helvetica" panose="020B0604020202020204" pitchFamily="34" charset="0"/>
            </a:endParaRPr>
          </a:p>
        </p:txBody>
      </p:sp>
      <p:sp>
        <p:nvSpPr>
          <p:cNvPr id="11" name="object 11"/>
          <p:cNvSpPr txBox="1"/>
          <p:nvPr/>
        </p:nvSpPr>
        <p:spPr>
          <a:xfrm>
            <a:off x="4852250" y="3543300"/>
            <a:ext cx="3020695" cy="993140"/>
          </a:xfrm>
          <a:prstGeom prst="rect">
            <a:avLst/>
          </a:prstGeom>
        </p:spPr>
        <p:txBody>
          <a:bodyPr vert="horz" wrap="square" lIns="0" tIns="12700" rIns="0" bIns="0" rtlCol="0">
            <a:spAutoFit/>
          </a:bodyPr>
          <a:lstStyle/>
          <a:p>
            <a:pPr marL="12700" marR="1699260">
              <a:lnSpc>
                <a:spcPct val="107100"/>
              </a:lnSpc>
              <a:spcBef>
                <a:spcPts val="100"/>
              </a:spcBef>
            </a:pPr>
            <a:r>
              <a:rPr lang="en-AU" sz="1400" b="1">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Industry</a:t>
            </a:r>
            <a:r>
              <a:rPr lang="en-AU" sz="1400" b="1" spc="-4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expert presentations</a:t>
            </a:r>
            <a:endParaRPr lang="en-AU"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Watch keynotes</a:t>
            </a:r>
            <a:r>
              <a:rPr sz="1200" spc="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or read</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distilled</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1-page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executive</a:t>
            </a:r>
            <a:r>
              <a:rPr sz="1200" spc="-2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summaries</a:t>
            </a:r>
            <a:r>
              <a:rPr sz="1200" spc="-1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from</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our</a:t>
            </a:r>
            <a:r>
              <a:rPr sz="1200" spc="-2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Edge</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Events.</a:t>
            </a:r>
            <a:endParaRPr sz="1200">
              <a:solidFill>
                <a:schemeClr val="tx1"/>
              </a:solidFill>
              <a:latin typeface="Helvetica" panose="020B0604020202020204" pitchFamily="34" charset="0"/>
              <a:cs typeface="Helvetica" panose="020B0604020202020204" pitchFamily="34" charset="0"/>
            </a:endParaRPr>
          </a:p>
        </p:txBody>
      </p:sp>
      <p:sp>
        <p:nvSpPr>
          <p:cNvPr id="12" name="object 12"/>
          <p:cNvSpPr txBox="1"/>
          <p:nvPr/>
        </p:nvSpPr>
        <p:spPr>
          <a:xfrm>
            <a:off x="9245866" y="6590467"/>
            <a:ext cx="2788285" cy="170815"/>
          </a:xfrm>
          <a:prstGeom prst="rect">
            <a:avLst/>
          </a:prstGeom>
        </p:spPr>
        <p:txBody>
          <a:bodyPr vert="horz" wrap="square" lIns="0" tIns="12700" rIns="0" bIns="0" rtlCol="0">
            <a:spAutoFit/>
          </a:bodyPr>
          <a:lstStyle/>
          <a:p>
            <a:pPr marL="12700">
              <a:lnSpc>
                <a:spcPct val="100000"/>
              </a:lnSpc>
              <a:spcBef>
                <a:spcPts val="100"/>
              </a:spcBef>
            </a:pPr>
            <a:r>
              <a:rPr sz="950" i="1" spc="-25">
                <a:solidFill>
                  <a:srgbClr val="3B3838"/>
                </a:solidFill>
                <a:latin typeface="Arial"/>
                <a:cs typeface="Arial"/>
              </a:rPr>
              <a:t>*Inclusions</a:t>
            </a:r>
            <a:r>
              <a:rPr sz="950" i="1" spc="-5">
                <a:solidFill>
                  <a:srgbClr val="3B3838"/>
                </a:solidFill>
                <a:latin typeface="Arial"/>
                <a:cs typeface="Arial"/>
              </a:rPr>
              <a:t> </a:t>
            </a:r>
            <a:r>
              <a:rPr sz="950" i="1" spc="-40">
                <a:solidFill>
                  <a:srgbClr val="3B3838"/>
                </a:solidFill>
                <a:latin typeface="Arial"/>
                <a:cs typeface="Arial"/>
              </a:rPr>
              <a:t>may</a:t>
            </a:r>
            <a:r>
              <a:rPr sz="950" i="1" spc="-5">
                <a:solidFill>
                  <a:srgbClr val="3B3838"/>
                </a:solidFill>
                <a:latin typeface="Arial"/>
                <a:cs typeface="Arial"/>
              </a:rPr>
              <a:t> </a:t>
            </a:r>
            <a:r>
              <a:rPr sz="950" i="1" spc="-25">
                <a:solidFill>
                  <a:srgbClr val="3B3838"/>
                </a:solidFill>
                <a:latin typeface="Arial"/>
                <a:cs typeface="Arial"/>
              </a:rPr>
              <a:t>vary</a:t>
            </a:r>
            <a:r>
              <a:rPr sz="950" i="1" spc="-5">
                <a:solidFill>
                  <a:srgbClr val="3B3838"/>
                </a:solidFill>
                <a:latin typeface="Arial"/>
                <a:cs typeface="Arial"/>
              </a:rPr>
              <a:t> </a:t>
            </a:r>
            <a:r>
              <a:rPr sz="950" i="1" spc="-10">
                <a:solidFill>
                  <a:srgbClr val="3B3838"/>
                </a:solidFill>
                <a:latin typeface="Arial"/>
                <a:cs typeface="Arial"/>
              </a:rPr>
              <a:t>depending</a:t>
            </a:r>
            <a:r>
              <a:rPr sz="950" i="1" spc="-5">
                <a:solidFill>
                  <a:srgbClr val="3B3838"/>
                </a:solidFill>
                <a:latin typeface="Arial"/>
                <a:cs typeface="Arial"/>
              </a:rPr>
              <a:t> </a:t>
            </a:r>
            <a:r>
              <a:rPr sz="950" i="1" spc="-20">
                <a:solidFill>
                  <a:srgbClr val="3B3838"/>
                </a:solidFill>
                <a:latin typeface="Arial"/>
                <a:cs typeface="Arial"/>
              </a:rPr>
              <a:t>on</a:t>
            </a:r>
            <a:r>
              <a:rPr sz="950" i="1">
                <a:solidFill>
                  <a:srgbClr val="3B3838"/>
                </a:solidFill>
                <a:latin typeface="Arial"/>
                <a:cs typeface="Arial"/>
              </a:rPr>
              <a:t> </a:t>
            </a:r>
            <a:r>
              <a:rPr sz="950" i="1" spc="-20">
                <a:solidFill>
                  <a:srgbClr val="3B3838"/>
                </a:solidFill>
                <a:latin typeface="Arial"/>
                <a:cs typeface="Arial"/>
              </a:rPr>
              <a:t>subscription</a:t>
            </a:r>
            <a:r>
              <a:rPr sz="950" i="1" spc="-5">
                <a:solidFill>
                  <a:srgbClr val="3B3838"/>
                </a:solidFill>
                <a:latin typeface="Arial"/>
                <a:cs typeface="Arial"/>
              </a:rPr>
              <a:t> </a:t>
            </a:r>
            <a:r>
              <a:rPr sz="950" i="1" spc="-10">
                <a:solidFill>
                  <a:srgbClr val="3B3838"/>
                </a:solidFill>
                <a:latin typeface="Arial"/>
                <a:cs typeface="Arial"/>
              </a:rPr>
              <a:t>level.</a:t>
            </a:r>
            <a:endParaRPr sz="950">
              <a:latin typeface="Arial"/>
              <a:cs typeface="Arial"/>
            </a:endParaRPr>
          </a:p>
        </p:txBody>
      </p:sp>
      <p:grpSp>
        <p:nvGrpSpPr>
          <p:cNvPr id="13" name="object 13"/>
          <p:cNvGrpSpPr/>
          <p:nvPr/>
        </p:nvGrpSpPr>
        <p:grpSpPr>
          <a:xfrm>
            <a:off x="656730" y="1947100"/>
            <a:ext cx="8185150" cy="180340"/>
            <a:chOff x="656730" y="1947100"/>
            <a:chExt cx="8185150" cy="180340"/>
          </a:xfrm>
        </p:grpSpPr>
        <p:pic>
          <p:nvPicPr>
            <p:cNvPr id="14" name="object 14"/>
            <p:cNvPicPr/>
            <p:nvPr/>
          </p:nvPicPr>
          <p:blipFill>
            <a:blip r:embed="rId7" cstate="print"/>
            <a:stretch>
              <a:fillRect/>
            </a:stretch>
          </p:blipFill>
          <p:spPr>
            <a:xfrm>
              <a:off x="656730" y="1947100"/>
              <a:ext cx="179999" cy="179997"/>
            </a:xfrm>
            <a:prstGeom prst="rect">
              <a:avLst/>
            </a:prstGeom>
          </p:spPr>
        </p:pic>
        <p:pic>
          <p:nvPicPr>
            <p:cNvPr id="15" name="object 15"/>
            <p:cNvPicPr/>
            <p:nvPr/>
          </p:nvPicPr>
          <p:blipFill>
            <a:blip r:embed="rId8" cstate="print"/>
            <a:stretch>
              <a:fillRect/>
            </a:stretch>
          </p:blipFill>
          <p:spPr>
            <a:xfrm>
              <a:off x="701040" y="1990344"/>
              <a:ext cx="94487" cy="94487"/>
            </a:xfrm>
            <a:prstGeom prst="rect">
              <a:avLst/>
            </a:prstGeom>
          </p:spPr>
        </p:pic>
        <p:pic>
          <p:nvPicPr>
            <p:cNvPr id="16" name="object 16"/>
            <p:cNvPicPr/>
            <p:nvPr/>
          </p:nvPicPr>
          <p:blipFill>
            <a:blip r:embed="rId7" cstate="print"/>
            <a:stretch>
              <a:fillRect/>
            </a:stretch>
          </p:blipFill>
          <p:spPr>
            <a:xfrm>
              <a:off x="4567643" y="1947100"/>
              <a:ext cx="180009" cy="179997"/>
            </a:xfrm>
            <a:prstGeom prst="rect">
              <a:avLst/>
            </a:prstGeom>
          </p:spPr>
        </p:pic>
        <p:pic>
          <p:nvPicPr>
            <p:cNvPr id="17" name="object 17"/>
            <p:cNvPicPr/>
            <p:nvPr/>
          </p:nvPicPr>
          <p:blipFill>
            <a:blip r:embed="rId9" cstate="print"/>
            <a:stretch>
              <a:fillRect/>
            </a:stretch>
          </p:blipFill>
          <p:spPr>
            <a:xfrm>
              <a:off x="4611624" y="1990344"/>
              <a:ext cx="94487" cy="94487"/>
            </a:xfrm>
            <a:prstGeom prst="rect">
              <a:avLst/>
            </a:prstGeom>
          </p:spPr>
        </p:pic>
        <p:pic>
          <p:nvPicPr>
            <p:cNvPr id="18" name="object 18"/>
            <p:cNvPicPr/>
            <p:nvPr/>
          </p:nvPicPr>
          <p:blipFill>
            <a:blip r:embed="rId10" cstate="print"/>
            <a:stretch>
              <a:fillRect/>
            </a:stretch>
          </p:blipFill>
          <p:spPr>
            <a:xfrm>
              <a:off x="8661691" y="1947100"/>
              <a:ext cx="179997" cy="179997"/>
            </a:xfrm>
            <a:prstGeom prst="rect">
              <a:avLst/>
            </a:prstGeom>
          </p:spPr>
        </p:pic>
        <p:pic>
          <p:nvPicPr>
            <p:cNvPr id="19" name="object 19"/>
            <p:cNvPicPr/>
            <p:nvPr/>
          </p:nvPicPr>
          <p:blipFill>
            <a:blip r:embed="rId11" cstate="print"/>
            <a:stretch>
              <a:fillRect/>
            </a:stretch>
          </p:blipFill>
          <p:spPr>
            <a:xfrm>
              <a:off x="8705087" y="1990344"/>
              <a:ext cx="94488" cy="94487"/>
            </a:xfrm>
            <a:prstGeom prst="rect">
              <a:avLst/>
            </a:prstGeom>
          </p:spPr>
        </p:pic>
      </p:grpSp>
      <p:grpSp>
        <p:nvGrpSpPr>
          <p:cNvPr id="20" name="object 20"/>
          <p:cNvGrpSpPr/>
          <p:nvPr/>
        </p:nvGrpSpPr>
        <p:grpSpPr>
          <a:xfrm>
            <a:off x="656730" y="3595674"/>
            <a:ext cx="180340" cy="180340"/>
            <a:chOff x="656730" y="3595674"/>
            <a:chExt cx="180340" cy="180340"/>
          </a:xfrm>
        </p:grpSpPr>
        <p:pic>
          <p:nvPicPr>
            <p:cNvPr id="21" name="object 21"/>
            <p:cNvPicPr/>
            <p:nvPr/>
          </p:nvPicPr>
          <p:blipFill>
            <a:blip r:embed="rId12" cstate="print"/>
            <a:stretch>
              <a:fillRect/>
            </a:stretch>
          </p:blipFill>
          <p:spPr>
            <a:xfrm>
              <a:off x="656730" y="3595674"/>
              <a:ext cx="179999" cy="179997"/>
            </a:xfrm>
            <a:prstGeom prst="rect">
              <a:avLst/>
            </a:prstGeom>
          </p:spPr>
        </p:pic>
        <p:pic>
          <p:nvPicPr>
            <p:cNvPr id="22" name="object 22"/>
            <p:cNvPicPr/>
            <p:nvPr/>
          </p:nvPicPr>
          <p:blipFill>
            <a:blip r:embed="rId13" cstate="print"/>
            <a:stretch>
              <a:fillRect/>
            </a:stretch>
          </p:blipFill>
          <p:spPr>
            <a:xfrm>
              <a:off x="701040" y="3639311"/>
              <a:ext cx="94487" cy="94487"/>
            </a:xfrm>
            <a:prstGeom prst="rect">
              <a:avLst/>
            </a:prstGeom>
          </p:spPr>
        </p:pic>
      </p:grpSp>
      <p:grpSp>
        <p:nvGrpSpPr>
          <p:cNvPr id="23" name="object 23"/>
          <p:cNvGrpSpPr/>
          <p:nvPr/>
        </p:nvGrpSpPr>
        <p:grpSpPr>
          <a:xfrm>
            <a:off x="656730" y="5205095"/>
            <a:ext cx="180340" cy="180340"/>
            <a:chOff x="656730" y="5205095"/>
            <a:chExt cx="180340" cy="180340"/>
          </a:xfrm>
        </p:grpSpPr>
        <p:pic>
          <p:nvPicPr>
            <p:cNvPr id="24" name="object 24"/>
            <p:cNvPicPr/>
            <p:nvPr/>
          </p:nvPicPr>
          <p:blipFill>
            <a:blip r:embed="rId7" cstate="print"/>
            <a:stretch>
              <a:fillRect/>
            </a:stretch>
          </p:blipFill>
          <p:spPr>
            <a:xfrm>
              <a:off x="656730" y="5205095"/>
              <a:ext cx="179999" cy="179997"/>
            </a:xfrm>
            <a:prstGeom prst="rect">
              <a:avLst/>
            </a:prstGeom>
          </p:spPr>
        </p:pic>
        <p:pic>
          <p:nvPicPr>
            <p:cNvPr id="25" name="object 25"/>
            <p:cNvPicPr/>
            <p:nvPr/>
          </p:nvPicPr>
          <p:blipFill>
            <a:blip r:embed="rId14" cstate="print"/>
            <a:stretch>
              <a:fillRect/>
            </a:stretch>
          </p:blipFill>
          <p:spPr>
            <a:xfrm>
              <a:off x="701040" y="5248656"/>
              <a:ext cx="94487" cy="94487"/>
            </a:xfrm>
            <a:prstGeom prst="rect">
              <a:avLst/>
            </a:prstGeom>
          </p:spPr>
        </p:pic>
      </p:grpSp>
      <p:sp>
        <p:nvSpPr>
          <p:cNvPr id="26" name="object 26"/>
          <p:cNvSpPr/>
          <p:nvPr/>
        </p:nvSpPr>
        <p:spPr>
          <a:xfrm>
            <a:off x="-6" y="3269208"/>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endParaRPr/>
          </a:p>
        </p:txBody>
      </p:sp>
      <p:sp>
        <p:nvSpPr>
          <p:cNvPr id="27" name="object 27"/>
          <p:cNvSpPr/>
          <p:nvPr/>
        </p:nvSpPr>
        <p:spPr>
          <a:xfrm>
            <a:off x="-6" y="4861115"/>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endParaRPr/>
          </a:p>
        </p:txBody>
      </p:sp>
      <p:grpSp>
        <p:nvGrpSpPr>
          <p:cNvPr id="28" name="object 28"/>
          <p:cNvGrpSpPr/>
          <p:nvPr/>
        </p:nvGrpSpPr>
        <p:grpSpPr>
          <a:xfrm>
            <a:off x="4567644" y="3595674"/>
            <a:ext cx="180340" cy="180340"/>
            <a:chOff x="4567644" y="3595674"/>
            <a:chExt cx="180340" cy="180340"/>
          </a:xfrm>
        </p:grpSpPr>
        <p:pic>
          <p:nvPicPr>
            <p:cNvPr id="29" name="object 29"/>
            <p:cNvPicPr/>
            <p:nvPr/>
          </p:nvPicPr>
          <p:blipFill>
            <a:blip r:embed="rId12" cstate="print"/>
            <a:stretch>
              <a:fillRect/>
            </a:stretch>
          </p:blipFill>
          <p:spPr>
            <a:xfrm>
              <a:off x="4567644" y="3595674"/>
              <a:ext cx="180009" cy="179997"/>
            </a:xfrm>
            <a:prstGeom prst="rect">
              <a:avLst/>
            </a:prstGeom>
          </p:spPr>
        </p:pic>
        <p:pic>
          <p:nvPicPr>
            <p:cNvPr id="30" name="object 30"/>
            <p:cNvPicPr/>
            <p:nvPr/>
          </p:nvPicPr>
          <p:blipFill>
            <a:blip r:embed="rId15" cstate="print"/>
            <a:stretch>
              <a:fillRect/>
            </a:stretch>
          </p:blipFill>
          <p:spPr>
            <a:xfrm>
              <a:off x="4611624" y="3639311"/>
              <a:ext cx="94487" cy="94487"/>
            </a:xfrm>
            <a:prstGeom prst="rect">
              <a:avLst/>
            </a:prstGeom>
          </p:spPr>
        </p:pic>
      </p:grpSp>
      <p:grpSp>
        <p:nvGrpSpPr>
          <p:cNvPr id="31" name="object 31"/>
          <p:cNvGrpSpPr/>
          <p:nvPr/>
        </p:nvGrpSpPr>
        <p:grpSpPr>
          <a:xfrm>
            <a:off x="4567644" y="5205095"/>
            <a:ext cx="180340" cy="180340"/>
            <a:chOff x="4567644" y="5205095"/>
            <a:chExt cx="180340" cy="180340"/>
          </a:xfrm>
        </p:grpSpPr>
        <p:pic>
          <p:nvPicPr>
            <p:cNvPr id="32" name="object 32"/>
            <p:cNvPicPr/>
            <p:nvPr/>
          </p:nvPicPr>
          <p:blipFill>
            <a:blip r:embed="rId7" cstate="print"/>
            <a:stretch>
              <a:fillRect/>
            </a:stretch>
          </p:blipFill>
          <p:spPr>
            <a:xfrm>
              <a:off x="4567644" y="5205095"/>
              <a:ext cx="180009" cy="179997"/>
            </a:xfrm>
            <a:prstGeom prst="rect">
              <a:avLst/>
            </a:prstGeom>
          </p:spPr>
        </p:pic>
        <p:pic>
          <p:nvPicPr>
            <p:cNvPr id="33" name="object 33"/>
            <p:cNvPicPr/>
            <p:nvPr/>
          </p:nvPicPr>
          <p:blipFill>
            <a:blip r:embed="rId16" cstate="print"/>
            <a:stretch>
              <a:fillRect/>
            </a:stretch>
          </p:blipFill>
          <p:spPr>
            <a:xfrm>
              <a:off x="4611624" y="5248656"/>
              <a:ext cx="94487" cy="94487"/>
            </a:xfrm>
            <a:prstGeom prst="rect">
              <a:avLst/>
            </a:prstGeom>
          </p:spPr>
        </p:pic>
      </p:grpSp>
      <p:grpSp>
        <p:nvGrpSpPr>
          <p:cNvPr id="34" name="object 34"/>
          <p:cNvGrpSpPr/>
          <p:nvPr/>
        </p:nvGrpSpPr>
        <p:grpSpPr>
          <a:xfrm>
            <a:off x="8661692" y="3595674"/>
            <a:ext cx="180340" cy="180340"/>
            <a:chOff x="8661692" y="3595674"/>
            <a:chExt cx="180340" cy="180340"/>
          </a:xfrm>
        </p:grpSpPr>
        <p:pic>
          <p:nvPicPr>
            <p:cNvPr id="35" name="object 35"/>
            <p:cNvPicPr/>
            <p:nvPr/>
          </p:nvPicPr>
          <p:blipFill>
            <a:blip r:embed="rId17" cstate="print"/>
            <a:stretch>
              <a:fillRect/>
            </a:stretch>
          </p:blipFill>
          <p:spPr>
            <a:xfrm>
              <a:off x="8661692" y="3595674"/>
              <a:ext cx="179997" cy="179997"/>
            </a:xfrm>
            <a:prstGeom prst="rect">
              <a:avLst/>
            </a:prstGeom>
          </p:spPr>
        </p:pic>
        <p:pic>
          <p:nvPicPr>
            <p:cNvPr id="36" name="object 36"/>
            <p:cNvPicPr/>
            <p:nvPr/>
          </p:nvPicPr>
          <p:blipFill>
            <a:blip r:embed="rId18" cstate="print"/>
            <a:stretch>
              <a:fillRect/>
            </a:stretch>
          </p:blipFill>
          <p:spPr>
            <a:xfrm>
              <a:off x="8705088" y="3639311"/>
              <a:ext cx="94488" cy="94487"/>
            </a:xfrm>
            <a:prstGeom prst="rect">
              <a:avLst/>
            </a:prstGeom>
          </p:spPr>
        </p:pic>
      </p:grpSp>
      <p:grpSp>
        <p:nvGrpSpPr>
          <p:cNvPr id="37" name="object 37"/>
          <p:cNvGrpSpPr/>
          <p:nvPr/>
        </p:nvGrpSpPr>
        <p:grpSpPr>
          <a:xfrm>
            <a:off x="8661692" y="5205095"/>
            <a:ext cx="180340" cy="180340"/>
            <a:chOff x="8661692" y="5205095"/>
            <a:chExt cx="180340" cy="180340"/>
          </a:xfrm>
        </p:grpSpPr>
        <p:pic>
          <p:nvPicPr>
            <p:cNvPr id="38" name="object 38"/>
            <p:cNvPicPr/>
            <p:nvPr/>
          </p:nvPicPr>
          <p:blipFill>
            <a:blip r:embed="rId10" cstate="print"/>
            <a:stretch>
              <a:fillRect/>
            </a:stretch>
          </p:blipFill>
          <p:spPr>
            <a:xfrm>
              <a:off x="8661692" y="5205095"/>
              <a:ext cx="179997" cy="179997"/>
            </a:xfrm>
            <a:prstGeom prst="rect">
              <a:avLst/>
            </a:prstGeom>
          </p:spPr>
        </p:pic>
        <p:pic>
          <p:nvPicPr>
            <p:cNvPr id="39" name="object 39"/>
            <p:cNvPicPr/>
            <p:nvPr/>
          </p:nvPicPr>
          <p:blipFill>
            <a:blip r:embed="rId19" cstate="print"/>
            <a:stretch>
              <a:fillRect/>
            </a:stretch>
          </p:blipFill>
          <p:spPr>
            <a:xfrm>
              <a:off x="8705088" y="5248656"/>
              <a:ext cx="94488" cy="94487"/>
            </a:xfrm>
            <a:prstGeom prst="rect">
              <a:avLst/>
            </a:prstGeom>
          </p:spPr>
        </p:pic>
      </p:grpSp>
      <p:sp>
        <p:nvSpPr>
          <p:cNvPr id="40" name="object 40"/>
          <p:cNvSpPr txBox="1"/>
          <p:nvPr/>
        </p:nvSpPr>
        <p:spPr>
          <a:xfrm>
            <a:off x="2187016" y="795244"/>
            <a:ext cx="8032115" cy="470000"/>
          </a:xfrm>
          <a:prstGeom prst="rect">
            <a:avLst/>
          </a:prstGeom>
        </p:spPr>
        <p:txBody>
          <a:bodyPr vert="horz" wrap="square" lIns="0" tIns="12065" rIns="0" bIns="0" rtlCol="0">
            <a:spAutoFit/>
          </a:bodyPr>
          <a:lstStyle/>
          <a:p>
            <a:pPr marL="12700" marR="5080" indent="20955">
              <a:lnSpc>
                <a:spcPct val="137400"/>
              </a:lnSpc>
              <a:spcBef>
                <a:spcPts val="95"/>
              </a:spcBef>
            </a:pPr>
            <a:r>
              <a:rPr sz="1150">
                <a:solidFill>
                  <a:srgbClr val="FFFFFF"/>
                </a:solidFill>
                <a:latin typeface="Helvetica" panose="020B0604020202020204" pitchFamily="34" charset="0"/>
                <a:cs typeface="Helvetica" panose="020B0604020202020204" pitchFamily="34" charset="0"/>
              </a:rPr>
              <a:t>Members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of</a:t>
            </a:r>
            <a:r>
              <a:rPr sz="1150" spc="15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ADAPT’s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Research</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&amp;</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Advisory</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platform</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have</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access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to</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entire</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suite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of</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market</a:t>
            </a:r>
            <a:r>
              <a:rPr sz="1150" spc="15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leading</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content,</a:t>
            </a:r>
            <a:r>
              <a:rPr sz="1150" spc="150">
                <a:solidFill>
                  <a:srgbClr val="FFFFFF"/>
                </a:solidFill>
                <a:latin typeface="Helvetica" panose="020B0604020202020204" pitchFamily="34" charset="0"/>
                <a:cs typeface="Helvetica" panose="020B0604020202020204" pitchFamily="34" charset="0"/>
              </a:rPr>
              <a:t> </a:t>
            </a:r>
            <a:r>
              <a:rPr sz="1150" spc="-10">
                <a:solidFill>
                  <a:srgbClr val="FFFFFF"/>
                </a:solidFill>
                <a:latin typeface="Helvetica" panose="020B0604020202020204" pitchFamily="34" charset="0"/>
                <a:cs typeface="Helvetica" panose="020B0604020202020204" pitchFamily="34" charset="0"/>
              </a:rPr>
              <a:t>insights </a:t>
            </a:r>
            <a:r>
              <a:rPr sz="1150">
                <a:solidFill>
                  <a:srgbClr val="FFFFFF"/>
                </a:solidFill>
                <a:latin typeface="Helvetica" panose="020B0604020202020204" pitchFamily="34" charset="0"/>
                <a:cs typeface="Helvetica" panose="020B0604020202020204" pitchFamily="34" charset="0"/>
              </a:rPr>
              <a:t>and</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resources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to</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help</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a:t>
            </a:r>
            <a:r>
              <a:rPr sz="1150" spc="13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execute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in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role.</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For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any</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assistance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contact</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Account</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Manager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in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the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help</a:t>
            </a:r>
            <a:r>
              <a:rPr sz="1150" spc="145">
                <a:solidFill>
                  <a:srgbClr val="FFFFFF"/>
                </a:solidFill>
                <a:latin typeface="Helvetica" panose="020B0604020202020204" pitchFamily="34" charset="0"/>
                <a:cs typeface="Helvetica" panose="020B0604020202020204" pitchFamily="34" charset="0"/>
              </a:rPr>
              <a:t> </a:t>
            </a:r>
            <a:r>
              <a:rPr sz="1150" spc="-10">
                <a:solidFill>
                  <a:srgbClr val="FFFFFF"/>
                </a:solidFill>
                <a:latin typeface="Helvetica" panose="020B0604020202020204" pitchFamily="34" charset="0"/>
                <a:cs typeface="Helvetica" panose="020B0604020202020204" pitchFamily="34" charset="0"/>
              </a:rPr>
              <a:t>section.</a:t>
            </a:r>
            <a:endParaRPr sz="1150">
              <a:latin typeface="Helvetica" panose="020B0604020202020204" pitchFamily="34" charset="0"/>
              <a:cs typeface="Helvetica" panose="020B0604020202020204" pitchFamily="34" charset="0"/>
            </a:endParaRPr>
          </a:p>
        </p:txBody>
      </p:sp>
      <p:sp>
        <p:nvSpPr>
          <p:cNvPr id="44" name="object 2">
            <a:extLst>
              <a:ext uri="{FF2B5EF4-FFF2-40B4-BE49-F238E27FC236}">
                <a16:creationId xmlns:a16="http://schemas.microsoft.com/office/drawing/2014/main" id="{BF1DA130-B962-BF46-FBC5-A59BD274B97F}"/>
              </a:ext>
            </a:extLst>
          </p:cNvPr>
          <p:cNvSpPr txBox="1">
            <a:spLocks/>
          </p:cNvSpPr>
          <p:nvPr/>
        </p:nvSpPr>
        <p:spPr>
          <a:xfrm>
            <a:off x="3395268" y="334771"/>
            <a:ext cx="5401462" cy="391159"/>
          </a:xfrm>
          <a:prstGeom prst="rect">
            <a:avLst/>
          </a:prstGeom>
        </p:spPr>
        <p:txBody>
          <a:bodyPr vert="horz" wrap="square" lIns="0" tIns="12700" rIns="0" bIns="0" rtlCol="0">
            <a:spAutoFit/>
          </a:bodyPr>
          <a:lstStyle>
            <a:lvl1pPr>
              <a:defRPr sz="2400" b="1" i="0">
                <a:solidFill>
                  <a:schemeClr val="bg1"/>
                </a:solidFill>
                <a:latin typeface="Arial"/>
                <a:ea typeface="+mj-ea"/>
                <a:cs typeface="Arial"/>
              </a:defRPr>
            </a:lvl1pPr>
          </a:lstStyle>
          <a:p>
            <a:pPr marL="12700">
              <a:spcBef>
                <a:spcPts val="100"/>
              </a:spcBef>
            </a:pPr>
            <a:r>
              <a:rPr lang="en-US" kern="0">
                <a:latin typeface="Helvetica" panose="020B0604020202020204" pitchFamily="34" charset="0"/>
                <a:cs typeface="Helvetica" panose="020B0604020202020204" pitchFamily="34" charset="0"/>
              </a:rPr>
              <a:t>Additional</a:t>
            </a:r>
            <a:r>
              <a:rPr lang="en-US" kern="0" spc="-20">
                <a:latin typeface="Helvetica" panose="020B0604020202020204" pitchFamily="34" charset="0"/>
                <a:cs typeface="Helvetica" panose="020B0604020202020204" pitchFamily="34" charset="0"/>
              </a:rPr>
              <a:t> </a:t>
            </a:r>
            <a:r>
              <a:rPr lang="en-US" kern="0">
                <a:latin typeface="Helvetica" panose="020B0604020202020204" pitchFamily="34" charset="0"/>
                <a:cs typeface="Helvetica" panose="020B0604020202020204" pitchFamily="34" charset="0"/>
              </a:rPr>
              <a:t>resources</a:t>
            </a:r>
            <a:r>
              <a:rPr lang="en-US" kern="0" spc="-15">
                <a:latin typeface="Helvetica" panose="020B0604020202020204" pitchFamily="34" charset="0"/>
                <a:cs typeface="Helvetica" panose="020B0604020202020204" pitchFamily="34" charset="0"/>
              </a:rPr>
              <a:t> </a:t>
            </a:r>
            <a:r>
              <a:rPr lang="en-US" kern="0">
                <a:latin typeface="Helvetica" panose="020B0604020202020204" pitchFamily="34" charset="0"/>
                <a:cs typeface="Helvetica" panose="020B0604020202020204" pitchFamily="34" charset="0"/>
              </a:rPr>
              <a:t>you</a:t>
            </a:r>
            <a:r>
              <a:rPr lang="en-US" kern="0" spc="-20">
                <a:latin typeface="Helvetica" panose="020B0604020202020204" pitchFamily="34" charset="0"/>
                <a:cs typeface="Helvetica" panose="020B0604020202020204" pitchFamily="34" charset="0"/>
              </a:rPr>
              <a:t> </a:t>
            </a:r>
            <a:r>
              <a:rPr lang="en-US" kern="0">
                <a:latin typeface="Helvetica" panose="020B0604020202020204" pitchFamily="34" charset="0"/>
                <a:cs typeface="Helvetica" panose="020B0604020202020204" pitchFamily="34" charset="0"/>
              </a:rPr>
              <a:t>can</a:t>
            </a:r>
            <a:r>
              <a:rPr lang="en-US" kern="0" spc="-20">
                <a:latin typeface="Helvetica" panose="020B0604020202020204" pitchFamily="34" charset="0"/>
                <a:cs typeface="Helvetica" panose="020B0604020202020204" pitchFamily="34" charset="0"/>
              </a:rPr>
              <a:t> </a:t>
            </a:r>
            <a:r>
              <a:rPr lang="en-US" kern="0" spc="-10">
                <a:latin typeface="Helvetica" panose="020B0604020202020204" pitchFamily="34" charset="0"/>
                <a:cs typeface="Helvetica" panose="020B0604020202020204" pitchFamily="34" charset="0"/>
              </a:rPr>
              <a:t>access</a:t>
            </a:r>
          </a:p>
        </p:txBody>
      </p:sp>
    </p:spTree>
    <p:extLst>
      <p:ext uri="{BB962C8B-B14F-4D97-AF65-F5344CB8AC3E}">
        <p14:creationId xmlns:p14="http://schemas.microsoft.com/office/powerpoint/2010/main" val="14851267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CA9F443-96DE-D3E0-9C36-5CE8EDDD205D}"/>
              </a:ext>
            </a:extLst>
          </p:cNvPr>
          <p:cNvSpPr txBox="1"/>
          <p:nvPr/>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3" name="Rectangle 2">
            <a:hlinkClick r:id="rId3"/>
            <a:extLst>
              <a:ext uri="{FF2B5EF4-FFF2-40B4-BE49-F238E27FC236}">
                <a16:creationId xmlns:a16="http://schemas.microsoft.com/office/drawing/2014/main" id="{06467B62-9ADE-0C1E-2855-56348B37E39D}"/>
              </a:ext>
            </a:extLst>
          </p:cNvPr>
          <p:cNvSpPr/>
          <p:nvPr/>
        </p:nvSpPr>
        <p:spPr>
          <a:xfrm>
            <a:off x="4204010" y="3661892"/>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hlinkClick r:id="rId4"/>
            <a:extLst>
              <a:ext uri="{FF2B5EF4-FFF2-40B4-BE49-F238E27FC236}">
                <a16:creationId xmlns:a16="http://schemas.microsoft.com/office/drawing/2014/main" id="{FD18FF6F-1F6A-AAD4-8C31-3BF0EDFA1A39}"/>
              </a:ext>
            </a:extLst>
          </p:cNvPr>
          <p:cNvSpPr/>
          <p:nvPr/>
        </p:nvSpPr>
        <p:spPr>
          <a:xfrm>
            <a:off x="5307980" y="3677847"/>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hlinkClick r:id="rId3"/>
            <a:extLst>
              <a:ext uri="{FF2B5EF4-FFF2-40B4-BE49-F238E27FC236}">
                <a16:creationId xmlns:a16="http://schemas.microsoft.com/office/drawing/2014/main" id="{1C4D643E-D862-2675-A6B1-1E2916A82895}"/>
              </a:ext>
            </a:extLst>
          </p:cNvPr>
          <p:cNvSpPr/>
          <p:nvPr/>
        </p:nvSpPr>
        <p:spPr>
          <a:xfrm>
            <a:off x="5386038" y="2905857"/>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logo&#10;&#10;Description automatically generated">
            <a:extLst>
              <a:ext uri="{FF2B5EF4-FFF2-40B4-BE49-F238E27FC236}">
                <a16:creationId xmlns:a16="http://schemas.microsoft.com/office/drawing/2014/main" id="{64B626E4-92F4-9346-1E81-EBA5D641E895}"/>
              </a:ext>
            </a:extLst>
          </p:cNvPr>
          <p:cNvPicPr>
            <a:picLocks noChangeAspect="1"/>
          </p:cNvPicPr>
          <p:nvPr/>
        </p:nvPicPr>
        <p:blipFill>
          <a:blip r:embed="rId5"/>
          <a:stretch>
            <a:fillRect/>
          </a:stretch>
        </p:blipFill>
        <p:spPr>
          <a:xfrm>
            <a:off x="5382183" y="2894115"/>
            <a:ext cx="1427630" cy="347200"/>
          </a:xfrm>
          <a:prstGeom prst="rect">
            <a:avLst/>
          </a:prstGeom>
        </p:spPr>
      </p:pic>
    </p:spTree>
    <p:extLst>
      <p:ext uri="{BB962C8B-B14F-4D97-AF65-F5344CB8AC3E}">
        <p14:creationId xmlns:p14="http://schemas.microsoft.com/office/powerpoint/2010/main" val="4272997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CBEA9867-3A0A-942C-F5E7-42BC10770451}"/>
            </a:ext>
          </a:extLst>
        </p:cNvPr>
        <p:cNvGrpSpPr/>
        <p:nvPr/>
      </p:nvGrpSpPr>
      <p:grpSpPr>
        <a:xfrm>
          <a:off x="0" y="0"/>
          <a:ext cx="0" cy="0"/>
          <a:chOff x="0" y="0"/>
          <a:chExt cx="0" cy="0"/>
        </a:xfrm>
      </p:grpSpPr>
      <p:sp>
        <p:nvSpPr>
          <p:cNvPr id="59" name="Rectangle 58">
            <a:extLst>
              <a:ext uri="{FF2B5EF4-FFF2-40B4-BE49-F238E27FC236}">
                <a16:creationId xmlns:a16="http://schemas.microsoft.com/office/drawing/2014/main" id="{F9484AF3-B8E7-2AE2-47E5-C94717822807}"/>
              </a:ext>
            </a:extLst>
          </p:cNvPr>
          <p:cNvSpPr/>
          <p:nvPr/>
        </p:nvSpPr>
        <p:spPr>
          <a:xfrm>
            <a:off x="1" y="-5"/>
            <a:ext cx="8640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 name="Graphic 1">
            <a:extLst>
              <a:ext uri="{FF2B5EF4-FFF2-40B4-BE49-F238E27FC236}">
                <a16:creationId xmlns:a16="http://schemas.microsoft.com/office/drawing/2014/main" id="{F61DC331-1358-C416-F7A9-FFE6DA5F5005}"/>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499595" y="5993999"/>
            <a:ext cx="3063424" cy="329695"/>
          </a:xfrm>
          <a:prstGeom prst="rect">
            <a:avLst/>
          </a:prstGeom>
        </p:spPr>
      </p:pic>
      <p:grpSp>
        <p:nvGrpSpPr>
          <p:cNvPr id="9" name="ADAPT WHITE GRID" hidden="1">
            <a:extLst>
              <a:ext uri="{FF2B5EF4-FFF2-40B4-BE49-F238E27FC236}">
                <a16:creationId xmlns:a16="http://schemas.microsoft.com/office/drawing/2014/main" id="{FF4AEDE3-8BB5-E2E1-A697-6000AC5154E6}"/>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666F91E2-E163-ED12-BE26-F8150DD33DB2}"/>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4CC25A1B-3710-6582-A191-CF0B28ACA0C6}"/>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9DC8A6D1-7949-0CB0-1E94-C8AA0ACAFB9B}"/>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2BFAB918-70F1-AE17-FA82-F4FD863D1F49}"/>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451B1740-8E82-D6FF-3219-8A4A19A96C31}"/>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5E3DF0AF-61DB-A7A2-1902-1B7019596226}"/>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8016703A-E70D-2315-547F-48862DDE2976}"/>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5C2CBCD4-F7B8-10AC-A7E9-D627834C47F4}"/>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66D9E2C9-256B-1BCA-4E3B-1B29CB0AAA3C}"/>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D6953217-AC6A-9DDD-B6AC-05AACB154243}"/>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2727609A-DAEA-9773-280E-EC53547CFEA4}"/>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8DBAE6D6-BCC6-5F44-9A83-8F5E9E76EE5A}"/>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E299ECF0-3CA1-4E50-D6C7-4D32807B9141}"/>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E0B517DF-3B83-5645-0B9B-FBA83AF4EA70}"/>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095B86BD-E1D3-FDCA-2271-FDC8D387164E}"/>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8" name="Rectangle 47">
                <a:extLst>
                  <a:ext uri="{FF2B5EF4-FFF2-40B4-BE49-F238E27FC236}">
                    <a16:creationId xmlns:a16="http://schemas.microsoft.com/office/drawing/2014/main" id="{3F5F6861-B091-F78B-6D4E-C3A3F9DD88DE}"/>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9" name="Rectangle 48">
                <a:extLst>
                  <a:ext uri="{FF2B5EF4-FFF2-40B4-BE49-F238E27FC236}">
                    <a16:creationId xmlns:a16="http://schemas.microsoft.com/office/drawing/2014/main" id="{932041E8-8CC1-3CED-700A-DC21406433B0}"/>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1" name="ADAPT GRID MARGIN">
              <a:extLst>
                <a:ext uri="{FF2B5EF4-FFF2-40B4-BE49-F238E27FC236}">
                  <a16:creationId xmlns:a16="http://schemas.microsoft.com/office/drawing/2014/main" id="{3E44C984-8C1D-E31F-B37E-06069FE3BECB}"/>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906B3E94-BF69-5404-DC42-1CA26715E528}"/>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95D0A5C9-7CC4-95C7-E4E1-88C0B4667F36}"/>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2" name="Rectangle 31">
                <a:extLst>
                  <a:ext uri="{FF2B5EF4-FFF2-40B4-BE49-F238E27FC236}">
                    <a16:creationId xmlns:a16="http://schemas.microsoft.com/office/drawing/2014/main" id="{13C0C797-1F6C-BA17-587D-D6C6FC64AFE5}"/>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10F2A291-8861-B23F-AB28-35DD2F5E7E38}"/>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2" name="ADAPT GRID 12x6">
              <a:extLst>
                <a:ext uri="{FF2B5EF4-FFF2-40B4-BE49-F238E27FC236}">
                  <a16:creationId xmlns:a16="http://schemas.microsoft.com/office/drawing/2014/main" id="{BD874993-36B7-F0DD-34B0-2B082E5A08A1}"/>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771E0B55-F36C-3ED6-BED9-6760ECA289A1}"/>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38E61527-DA7D-9549-959E-9E324AB13F28}"/>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7C8F390E-82A7-8F43-078D-4B7599A2C4E8}"/>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BADEF334-97B1-0A6D-567E-E1E4F645004A}"/>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AB1FC4C2-24E8-5D83-2167-42867899F44F}"/>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4418B09E-A25C-940C-E93D-C027B4CC498B}"/>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217B809E-AA04-83E0-6037-55F98ACA8ADB}"/>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107F0265-7715-5C0F-22BB-4591CB02F26B}"/>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2A96387E-86AC-B209-1260-CA538BA782F6}"/>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7F9B1C23-5079-F94F-5427-5563D3C6F842}"/>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EC173772-99DB-76B5-32EC-25BEE9F921D1}"/>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2B748BE1-77FA-5F2B-144A-913C976C1E32}"/>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14941C01-DF43-DD20-CD7E-70B526E847F6}"/>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E4A2991C-2C9D-6CC2-B367-486265C3DAE2}"/>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E0C62C01-AB0E-2F52-32E2-223C9195BBBF}"/>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1508040B-D30D-00EB-6897-A971328ADB2D}"/>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AC0CA8A0-CE1F-6401-2E55-356F57DDD456}"/>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grpSp>
        <p:nvGrpSpPr>
          <p:cNvPr id="4" name="Group 3">
            <a:extLst>
              <a:ext uri="{FF2B5EF4-FFF2-40B4-BE49-F238E27FC236}">
                <a16:creationId xmlns:a16="http://schemas.microsoft.com/office/drawing/2014/main" id="{840151DC-93C0-0904-5054-A38ABDE04E7C}"/>
              </a:ext>
            </a:extLst>
          </p:cNvPr>
          <p:cNvGrpSpPr/>
          <p:nvPr/>
        </p:nvGrpSpPr>
        <p:grpSpPr>
          <a:xfrm>
            <a:off x="470612" y="2241027"/>
            <a:ext cx="7539256" cy="1639742"/>
            <a:chOff x="470612" y="1928847"/>
            <a:chExt cx="7539256" cy="1639742"/>
          </a:xfrm>
        </p:grpSpPr>
        <p:sp>
          <p:nvSpPr>
            <p:cNvPr id="3" name="TextBox 2">
              <a:extLst>
                <a:ext uri="{FF2B5EF4-FFF2-40B4-BE49-F238E27FC236}">
                  <a16:creationId xmlns:a16="http://schemas.microsoft.com/office/drawing/2014/main" id="{9B325D4A-D2B2-976F-5C5F-71BAF9841A6D}"/>
                </a:ext>
              </a:extLst>
            </p:cNvPr>
            <p:cNvSpPr txBox="1"/>
            <p:nvPr/>
          </p:nvSpPr>
          <p:spPr>
            <a:xfrm>
              <a:off x="470612" y="1928847"/>
              <a:ext cx="7539256" cy="144655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2400"/>
                </a:spcAft>
                <a:buClrTx/>
                <a:buSzTx/>
                <a:buFontTx/>
                <a:buNone/>
                <a:tabLst/>
                <a:defRPr/>
              </a:pPr>
              <a:r>
                <a:rPr kumimoji="0" lang="en-US" sz="4400" b="1" i="0" u="none" strike="noStrike" kern="1200" cap="none" spc="0" normalizeH="0" baseline="0" noProof="0">
                  <a:ln>
                    <a:noFill/>
                  </a:ln>
                  <a:solidFill>
                    <a:srgbClr val="000000"/>
                  </a:solidFill>
                  <a:effectLst/>
                  <a:uLnTx/>
                  <a:uFillTx/>
                  <a:latin typeface="Helvetica"/>
                  <a:ea typeface="+mn-ea"/>
                  <a:cs typeface="Helvetica"/>
                </a:rPr>
                <a:t>Goals, initiatives and investment priorities</a:t>
              </a:r>
            </a:p>
          </p:txBody>
        </p:sp>
        <p:sp>
          <p:nvSpPr>
            <p:cNvPr id="5" name="Rectangle 4">
              <a:extLst>
                <a:ext uri="{FF2B5EF4-FFF2-40B4-BE49-F238E27FC236}">
                  <a16:creationId xmlns:a16="http://schemas.microsoft.com/office/drawing/2014/main" id="{6B9FD3BD-A41E-42DC-AA61-2FCBBD0393C9}"/>
                </a:ext>
              </a:extLst>
            </p:cNvPr>
            <p:cNvSpPr/>
            <p:nvPr/>
          </p:nvSpPr>
          <p:spPr>
            <a:xfrm>
              <a:off x="600003" y="3506115"/>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40270260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0383C5-7E9A-DC33-9D60-29CD9E7FC97C}"/>
              </a:ext>
            </a:extLst>
          </p:cNvPr>
          <p:cNvSpPr/>
          <p:nvPr/>
        </p:nvSpPr>
        <p:spPr>
          <a:xfrm>
            <a:off x="300539" y="128140"/>
            <a:ext cx="10184581" cy="461665"/>
          </a:xfrm>
          <a:prstGeom prst="rect">
            <a:avLst/>
          </a:prstGeom>
        </p:spPr>
        <p:txBody>
          <a:bodyPr wrap="square" lIns="91440" tIns="45720" rIns="91440" bIns="45720" anchor="t">
            <a:spAutoFit/>
          </a:bodyPr>
          <a:lstStyle/>
          <a:p>
            <a:pPr>
              <a:defRPr/>
            </a:pPr>
            <a:r>
              <a:rPr kumimoji="0" lang="en-US" sz="2400" b="1" i="0" u="none" strike="noStrike" kern="1200" cap="none" spc="0" normalizeH="0" baseline="0" noProof="0">
                <a:ln>
                  <a:noFill/>
                </a:ln>
                <a:solidFill>
                  <a:srgbClr val="000000"/>
                </a:solidFill>
                <a:effectLst/>
                <a:uLnTx/>
                <a:uFillTx/>
                <a:latin typeface="Helvetica"/>
                <a:ea typeface="+mn-ea"/>
                <a:cs typeface="Helvetica"/>
                <a:sym typeface="Arial"/>
              </a:rPr>
              <a:t>Infrastructure leaders</a:t>
            </a:r>
            <a:r>
              <a:rPr lang="en-US" sz="2400" b="1">
                <a:solidFill>
                  <a:srgbClr val="000000"/>
                </a:solidFill>
                <a:latin typeface="Helvetica"/>
                <a:cs typeface="Helvetica"/>
                <a:sym typeface="Arial"/>
              </a:rPr>
              <a:t>’</a:t>
            </a:r>
            <a:r>
              <a:rPr kumimoji="0" lang="en-US" sz="2400" b="1" i="0" u="none" strike="noStrike" kern="1200" cap="none" spc="0" normalizeH="0" baseline="0" noProof="0">
                <a:ln>
                  <a:noFill/>
                </a:ln>
                <a:solidFill>
                  <a:srgbClr val="000000"/>
                </a:solidFill>
                <a:effectLst/>
                <a:uLnTx/>
                <a:uFillTx/>
                <a:latin typeface="Helvetica"/>
                <a:ea typeface="+mn-ea"/>
                <a:cs typeface="Helvetica"/>
                <a:sym typeface="Arial"/>
              </a:rPr>
              <a:t> </a:t>
            </a:r>
            <a:r>
              <a:rPr lang="en-US" sz="2400" b="1" err="1">
                <a:solidFill>
                  <a:srgbClr val="000000"/>
                </a:solidFill>
                <a:latin typeface="Helvetica"/>
                <a:cs typeface="Helvetica"/>
                <a:sym typeface="Arial"/>
              </a:rPr>
              <a:t>organisational</a:t>
            </a:r>
            <a:r>
              <a:rPr lang="en-US" sz="2400" b="1">
                <a:solidFill>
                  <a:srgbClr val="000000"/>
                </a:solidFill>
                <a:latin typeface="Helvetica"/>
                <a:cs typeface="Helvetica"/>
                <a:sym typeface="Arial"/>
              </a:rPr>
              <a:t> goals (</a:t>
            </a:r>
            <a:r>
              <a:rPr kumimoji="0" lang="en-US" sz="2400" b="1" i="0" u="none" strike="noStrike" kern="1200" cap="none" spc="0" normalizeH="0" baseline="0" noProof="0">
                <a:ln>
                  <a:noFill/>
                </a:ln>
                <a:solidFill>
                  <a:srgbClr val="000000"/>
                </a:solidFill>
                <a:effectLst/>
                <a:uLnTx/>
                <a:uFillTx/>
                <a:latin typeface="Helvetica"/>
                <a:ea typeface="+mn-ea"/>
                <a:cs typeface="Helvetica"/>
                <a:sym typeface="Arial"/>
              </a:rPr>
              <a:t>July 2025</a:t>
            </a:r>
            <a:r>
              <a:rPr lang="en-US" sz="2400" b="1">
                <a:solidFill>
                  <a:srgbClr val="000000"/>
                </a:solidFill>
                <a:latin typeface="Helvetica"/>
                <a:cs typeface="Helvetica"/>
                <a:sym typeface="Arial"/>
              </a:rPr>
              <a:t>)</a:t>
            </a:r>
            <a:endParaRPr kumimoji="0" lang="en-US" sz="2400" b="1" i="0" u="none" strike="noStrike" kern="1200" cap="none" spc="0" normalizeH="0" baseline="0" noProof="0">
              <a:ln>
                <a:noFill/>
              </a:ln>
              <a:solidFill>
                <a:srgbClr val="000000"/>
              </a:solidFill>
              <a:effectLst/>
              <a:uLnTx/>
              <a:uFillTx/>
              <a:latin typeface="Helvetica"/>
              <a:ea typeface="+mn-ea"/>
              <a:cs typeface="Helvetica"/>
              <a:sym typeface="Arial"/>
            </a:endParaRPr>
          </a:p>
        </p:txBody>
      </p:sp>
      <p:sp>
        <p:nvSpPr>
          <p:cNvPr id="5" name="TextBox 4">
            <a:extLst>
              <a:ext uri="{FF2B5EF4-FFF2-40B4-BE49-F238E27FC236}">
                <a16:creationId xmlns:a16="http://schemas.microsoft.com/office/drawing/2014/main" id="{6E8B0257-2108-6A0B-85A2-BF3C1692CA8D}"/>
              </a:ext>
            </a:extLst>
          </p:cNvPr>
          <p:cNvSpPr txBox="1"/>
          <p:nvPr/>
        </p:nvSpPr>
        <p:spPr>
          <a:xfrm>
            <a:off x="3589688" y="6548838"/>
            <a:ext cx="8514899"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chemeClr val="bg1">
                    <a:lumMod val="75000"/>
                  </a:schemeClr>
                </a:solidFill>
                <a:effectLst/>
                <a:uLnTx/>
                <a:uFillTx/>
                <a:latin typeface="Helvetica"/>
                <a:cs typeface="Helvetica Neue" panose="02000503000000020004" pitchFamily="2"/>
                <a:sym typeface="Arial"/>
              </a:rPr>
              <a:t>Source : ADAPT Cloud and Infrastructure Edge Survey in July 2025. Sample size : 115 Australian </a:t>
            </a:r>
            <a:r>
              <a:rPr lang="en-US" sz="1100" i="1">
                <a:solidFill>
                  <a:schemeClr val="bg1">
                    <a:lumMod val="75000"/>
                  </a:schemeClr>
                </a:solidFill>
                <a:latin typeface="Helvetica"/>
                <a:cs typeface="Helvetica Neue" panose="02000503000000020004" pitchFamily="2"/>
                <a:sym typeface="Arial"/>
              </a:rPr>
              <a:t>infrastructure</a:t>
            </a:r>
            <a:r>
              <a:rPr kumimoji="0" lang="en-US" sz="1100" b="0" i="1" u="none" strike="noStrike" kern="1200" cap="none" spc="0" normalizeH="0" baseline="0" noProof="0">
                <a:ln>
                  <a:noFill/>
                </a:ln>
                <a:solidFill>
                  <a:schemeClr val="bg1">
                    <a:lumMod val="75000"/>
                  </a:schemeClr>
                </a:solidFill>
                <a:effectLst/>
                <a:uLnTx/>
                <a:uFillTx/>
                <a:latin typeface="Helvetica"/>
                <a:cs typeface="Helvetica Neue" panose="02000503000000020004" pitchFamily="2"/>
                <a:sym typeface="Arial"/>
              </a:rPr>
              <a:t> </a:t>
            </a:r>
            <a:r>
              <a:rPr lang="en-US" sz="1100" i="1">
                <a:solidFill>
                  <a:schemeClr val="bg1">
                    <a:lumMod val="75000"/>
                  </a:schemeClr>
                </a:solidFill>
                <a:latin typeface="Helvetica"/>
                <a:cs typeface="Helvetica Neue" panose="02000503000000020004" pitchFamily="2"/>
                <a:sym typeface="Arial"/>
              </a:rPr>
              <a:t>leaders</a:t>
            </a:r>
            <a:endParaRPr kumimoji="0" lang="en-US" sz="1100" b="0" i="1" u="none" strike="noStrike" kern="1200" cap="none" spc="0" normalizeH="0" baseline="0" noProof="0">
              <a:ln>
                <a:noFill/>
              </a:ln>
              <a:solidFill>
                <a:schemeClr val="bg1">
                  <a:lumMod val="75000"/>
                </a:schemeClr>
              </a:solidFill>
              <a:effectLst/>
              <a:uLnTx/>
              <a:uFillTx/>
              <a:latin typeface="Helvetica" panose="020B0403020202020204" pitchFamily="34" charset="0"/>
              <a:ea typeface="+mn-ea"/>
              <a:cs typeface="Helvetica Neue" panose="02000503000000020004" pitchFamily="2"/>
              <a:sym typeface="Arial"/>
            </a:endParaRPr>
          </a:p>
        </p:txBody>
      </p:sp>
      <p:pic>
        <p:nvPicPr>
          <p:cNvPr id="17" name="Graphic 16">
            <a:extLst>
              <a:ext uri="{FF2B5EF4-FFF2-40B4-BE49-F238E27FC236}">
                <a16:creationId xmlns:a16="http://schemas.microsoft.com/office/drawing/2014/main" id="{2BFED550-E228-DB55-0E7E-84C615069F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42686" y="876176"/>
            <a:ext cx="9264169" cy="5600561"/>
          </a:xfrm>
          <a:prstGeom prst="rect">
            <a:avLst/>
          </a:prstGeom>
        </p:spPr>
      </p:pic>
    </p:spTree>
    <p:extLst>
      <p:ext uri="{BB962C8B-B14F-4D97-AF65-F5344CB8AC3E}">
        <p14:creationId xmlns:p14="http://schemas.microsoft.com/office/powerpoint/2010/main" val="1373962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6D94FB-4D4F-928A-B205-20D1A8B2AF7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768DABE-1E26-8D60-2D14-2DCD41B02995}"/>
              </a:ext>
            </a:extLst>
          </p:cNvPr>
          <p:cNvSpPr/>
          <p:nvPr/>
        </p:nvSpPr>
        <p:spPr>
          <a:xfrm>
            <a:off x="300539" y="176490"/>
            <a:ext cx="11058341" cy="415498"/>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100" b="1">
                <a:solidFill>
                  <a:srgbClr val="000000"/>
                </a:solidFill>
                <a:latin typeface="Helvetica"/>
                <a:cs typeface="Helvetica"/>
              </a:rPr>
              <a:t>Top goals: Comparison across different personas (Feb to Jul 2025)</a:t>
            </a:r>
            <a:endParaRPr kumimoji="0" lang="en-GB" sz="210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endParaRPr>
          </a:p>
        </p:txBody>
      </p:sp>
      <p:sp>
        <p:nvSpPr>
          <p:cNvPr id="123" name="TextBox 122">
            <a:extLst>
              <a:ext uri="{FF2B5EF4-FFF2-40B4-BE49-F238E27FC236}">
                <a16:creationId xmlns:a16="http://schemas.microsoft.com/office/drawing/2014/main" id="{FEAC86EE-B2D2-A84A-B635-E429CEC9A5FA}"/>
              </a:ext>
            </a:extLst>
          </p:cNvPr>
          <p:cNvSpPr txBox="1"/>
          <p:nvPr/>
        </p:nvSpPr>
        <p:spPr>
          <a:xfrm>
            <a:off x="243686" y="6543819"/>
            <a:ext cx="11859797"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chemeClr val="bg1">
                    <a:lumMod val="75000"/>
                  </a:schemeClr>
                </a:solidFill>
                <a:effectLst/>
                <a:uLnTx/>
                <a:uFillTx/>
                <a:latin typeface="Helvetica" panose="020B0403020202020204" pitchFamily="34" charset="0"/>
                <a:ea typeface="+mn-ea"/>
                <a:cs typeface="Helvetica Neue" panose="02000503000000020004" pitchFamily="2"/>
              </a:rPr>
              <a:t>ADAPT CIO, CISO, Data, Digital and Cloud and Infrastructure Edge Surveys </a:t>
            </a:r>
            <a:r>
              <a:rPr lang="en-US" sz="1100" i="1">
                <a:solidFill>
                  <a:schemeClr val="bg1">
                    <a:lumMod val="75000"/>
                  </a:schemeClr>
                </a:solidFill>
                <a:latin typeface="Helvetica" panose="020B0403020202020204" pitchFamily="34" charset="0"/>
                <a:cs typeface="Helvetica Neue" panose="02000503000000020004" pitchFamily="2"/>
              </a:rPr>
              <a:t>from Feb to Jul 2025</a:t>
            </a:r>
            <a:r>
              <a:rPr kumimoji="0" lang="en-US" sz="1100" b="0" i="1" u="none" strike="noStrike" kern="1200" cap="none" spc="0" normalizeH="0" baseline="0" noProof="0">
                <a:ln>
                  <a:noFill/>
                </a:ln>
                <a:solidFill>
                  <a:schemeClr val="bg1">
                    <a:lumMod val="75000"/>
                  </a:schemeClr>
                </a:solidFill>
                <a:effectLst/>
                <a:uLnTx/>
                <a:uFillTx/>
                <a:latin typeface="Helvetica" panose="020B0403020202020204" pitchFamily="34" charset="0"/>
                <a:ea typeface="+mn-ea"/>
                <a:cs typeface="Helvetica Neue" panose="02000503000000020004" pitchFamily="2"/>
              </a:rPr>
              <a:t>. Sample size: 769 Australian CIOs, CISOs, CDAOs, CDOs and infrastructure leaders</a:t>
            </a:r>
          </a:p>
        </p:txBody>
      </p:sp>
      <p:pic>
        <p:nvPicPr>
          <p:cNvPr id="6" name="Graphic 5">
            <a:extLst>
              <a:ext uri="{FF2B5EF4-FFF2-40B4-BE49-F238E27FC236}">
                <a16:creationId xmlns:a16="http://schemas.microsoft.com/office/drawing/2014/main" id="{FF047A13-AB0A-38EE-AB71-2F5A945CFFE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02670" y="837738"/>
            <a:ext cx="11586661" cy="5564920"/>
          </a:xfrm>
          <a:prstGeom prst="rect">
            <a:avLst/>
          </a:prstGeom>
        </p:spPr>
      </p:pic>
    </p:spTree>
    <p:extLst>
      <p:ext uri="{BB962C8B-B14F-4D97-AF65-F5344CB8AC3E}">
        <p14:creationId xmlns:p14="http://schemas.microsoft.com/office/powerpoint/2010/main" val="32290796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DFBE732-F01A-885F-70D2-ECAE9FE2392E}"/>
              </a:ext>
            </a:extLst>
          </p:cNvPr>
          <p:cNvSpPr txBox="1"/>
          <p:nvPr/>
        </p:nvSpPr>
        <p:spPr>
          <a:xfrm>
            <a:off x="3557052" y="6532244"/>
            <a:ext cx="8514899"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chemeClr val="bg1">
                    <a:lumMod val="75000"/>
                  </a:schemeClr>
                </a:solidFill>
                <a:effectLst/>
                <a:uLnTx/>
                <a:uFillTx/>
                <a:latin typeface="Helvetica"/>
                <a:cs typeface="Helvetica Neue" panose="02000503000000020004" pitchFamily="2"/>
                <a:sym typeface="Arial"/>
              </a:rPr>
              <a:t>Source : ADAPT Cloud and Infrastructure Edge Survey in July 2025. Sample size : 115 Australian </a:t>
            </a:r>
            <a:r>
              <a:rPr lang="en-US" sz="1100" i="1">
                <a:solidFill>
                  <a:schemeClr val="bg1">
                    <a:lumMod val="75000"/>
                  </a:schemeClr>
                </a:solidFill>
                <a:latin typeface="Helvetica"/>
                <a:cs typeface="Helvetica Neue" panose="02000503000000020004" pitchFamily="2"/>
                <a:sym typeface="Arial"/>
              </a:rPr>
              <a:t>infrastructure</a:t>
            </a:r>
            <a:r>
              <a:rPr kumimoji="0" lang="en-US" sz="1100" b="0" i="1" u="none" strike="noStrike" kern="1200" cap="none" spc="0" normalizeH="0" baseline="0" noProof="0">
                <a:ln>
                  <a:noFill/>
                </a:ln>
                <a:solidFill>
                  <a:schemeClr val="bg1">
                    <a:lumMod val="75000"/>
                  </a:schemeClr>
                </a:solidFill>
                <a:effectLst/>
                <a:uLnTx/>
                <a:uFillTx/>
                <a:latin typeface="Helvetica"/>
                <a:cs typeface="Helvetica Neue" panose="02000503000000020004" pitchFamily="2"/>
                <a:sym typeface="Arial"/>
              </a:rPr>
              <a:t> </a:t>
            </a:r>
            <a:r>
              <a:rPr lang="en-US" sz="1100" i="1">
                <a:solidFill>
                  <a:schemeClr val="bg1">
                    <a:lumMod val="75000"/>
                  </a:schemeClr>
                </a:solidFill>
                <a:latin typeface="Helvetica"/>
                <a:cs typeface="Helvetica Neue" panose="02000503000000020004" pitchFamily="2"/>
                <a:sym typeface="Arial"/>
              </a:rPr>
              <a:t>leaders</a:t>
            </a:r>
            <a:endParaRPr kumimoji="0" lang="en-US" sz="1100" b="0" i="1" u="none" strike="noStrike" kern="1200" cap="none" spc="0" normalizeH="0" baseline="0" noProof="0">
              <a:ln>
                <a:noFill/>
              </a:ln>
              <a:solidFill>
                <a:schemeClr val="bg1">
                  <a:lumMod val="75000"/>
                </a:schemeClr>
              </a:solidFill>
              <a:effectLst/>
              <a:uLnTx/>
              <a:uFillTx/>
              <a:latin typeface="Helvetica"/>
              <a:cs typeface="Helvetica Neue" panose="02000503000000020004" pitchFamily="2"/>
              <a:sym typeface="Arial"/>
            </a:endParaRPr>
          </a:p>
        </p:txBody>
      </p:sp>
      <p:pic>
        <p:nvPicPr>
          <p:cNvPr id="5" name="Graphic 4">
            <a:extLst>
              <a:ext uri="{FF2B5EF4-FFF2-40B4-BE49-F238E27FC236}">
                <a16:creationId xmlns:a16="http://schemas.microsoft.com/office/drawing/2014/main" id="{E8D3394D-115A-6D8E-67C0-AF4B602BC2A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760890" y="652870"/>
            <a:ext cx="11127420" cy="6139652"/>
          </a:xfrm>
          <a:prstGeom prst="rect">
            <a:avLst/>
          </a:prstGeom>
        </p:spPr>
      </p:pic>
      <p:sp>
        <p:nvSpPr>
          <p:cNvPr id="3" name="Rectangle 2">
            <a:extLst>
              <a:ext uri="{FF2B5EF4-FFF2-40B4-BE49-F238E27FC236}">
                <a16:creationId xmlns:a16="http://schemas.microsoft.com/office/drawing/2014/main" id="{CB7EAD55-AD48-29D5-3C8C-DF7F6CE2C87F}"/>
              </a:ext>
            </a:extLst>
          </p:cNvPr>
          <p:cNvSpPr/>
          <p:nvPr/>
        </p:nvSpPr>
        <p:spPr>
          <a:xfrm>
            <a:off x="300539" y="191204"/>
            <a:ext cx="10184581" cy="461665"/>
          </a:xfrm>
          <a:prstGeom prst="rect">
            <a:avLst/>
          </a:prstGeom>
        </p:spPr>
        <p:txBody>
          <a:bodyPr wrap="square" lIns="91440" tIns="45720" rIns="91440" bIns="45720" anchor="t">
            <a:spAutoFit/>
          </a:bodyPr>
          <a:lstStyle/>
          <a:p>
            <a:pPr>
              <a:defRPr/>
            </a:pPr>
            <a:r>
              <a:rPr kumimoji="0" lang="en-US" sz="2400" b="1" i="0" u="none" strike="noStrike" kern="1200" cap="none" spc="0" normalizeH="0" baseline="0" noProof="0">
                <a:ln>
                  <a:noFill/>
                </a:ln>
                <a:solidFill>
                  <a:srgbClr val="000000"/>
                </a:solidFill>
                <a:effectLst/>
                <a:uLnTx/>
                <a:uFillTx/>
                <a:latin typeface="Helvetica"/>
                <a:ea typeface="+mn-ea"/>
                <a:cs typeface="Helvetica"/>
                <a:sym typeface="Arial"/>
              </a:rPr>
              <a:t>Infrastructure leaders</a:t>
            </a:r>
            <a:r>
              <a:rPr lang="en-US" sz="2400" b="1">
                <a:solidFill>
                  <a:srgbClr val="000000"/>
                </a:solidFill>
                <a:latin typeface="Helvetica"/>
                <a:cs typeface="Helvetica"/>
                <a:sym typeface="Arial"/>
              </a:rPr>
              <a:t>’ top</a:t>
            </a:r>
            <a:r>
              <a:rPr kumimoji="0" lang="en-US" sz="2400" b="1" i="0" u="none" strike="noStrike" kern="1200" cap="none" spc="0" normalizeH="0" baseline="0" noProof="0">
                <a:ln>
                  <a:noFill/>
                </a:ln>
                <a:solidFill>
                  <a:srgbClr val="000000"/>
                </a:solidFill>
                <a:effectLst/>
                <a:uLnTx/>
                <a:uFillTx/>
                <a:latin typeface="Helvetica"/>
                <a:ea typeface="+mn-ea"/>
                <a:cs typeface="Helvetica"/>
                <a:sym typeface="Arial"/>
              </a:rPr>
              <a:t> </a:t>
            </a:r>
            <a:r>
              <a:rPr lang="en-US" sz="2400" b="1">
                <a:solidFill>
                  <a:srgbClr val="000000"/>
                </a:solidFill>
                <a:latin typeface="Helvetica"/>
                <a:cs typeface="Helvetica"/>
                <a:sym typeface="Arial"/>
              </a:rPr>
              <a:t>initiatives (</a:t>
            </a:r>
            <a:r>
              <a:rPr kumimoji="0" lang="en-US" sz="2400" b="1" i="0" u="none" strike="noStrike" kern="1200" cap="none" spc="0" normalizeH="0" baseline="0" noProof="0">
                <a:ln>
                  <a:noFill/>
                </a:ln>
                <a:solidFill>
                  <a:srgbClr val="000000"/>
                </a:solidFill>
                <a:effectLst/>
                <a:uLnTx/>
                <a:uFillTx/>
                <a:latin typeface="Helvetica"/>
                <a:ea typeface="+mn-ea"/>
                <a:cs typeface="Helvetica"/>
                <a:sym typeface="Arial"/>
              </a:rPr>
              <a:t>July 2025</a:t>
            </a:r>
            <a:r>
              <a:rPr lang="en-US" sz="2400" b="1">
                <a:solidFill>
                  <a:srgbClr val="000000"/>
                </a:solidFill>
                <a:latin typeface="Helvetica"/>
                <a:cs typeface="Helvetica"/>
                <a:sym typeface="Arial"/>
              </a:rPr>
              <a:t>)</a:t>
            </a:r>
            <a:endParaRPr kumimoji="0" lang="en-US" sz="2400" b="1" i="0" u="none" strike="noStrike" kern="1200" cap="none" spc="0" normalizeH="0" baseline="0" noProof="0">
              <a:ln>
                <a:noFill/>
              </a:ln>
              <a:solidFill>
                <a:srgbClr val="000000"/>
              </a:solidFill>
              <a:effectLst/>
              <a:uLnTx/>
              <a:uFillTx/>
              <a:latin typeface="Helvetica"/>
              <a:ea typeface="+mn-ea"/>
              <a:cs typeface="Helvetica"/>
              <a:sym typeface="Arial"/>
            </a:endParaRPr>
          </a:p>
        </p:txBody>
      </p:sp>
    </p:spTree>
    <p:extLst>
      <p:ext uri="{BB962C8B-B14F-4D97-AF65-F5344CB8AC3E}">
        <p14:creationId xmlns:p14="http://schemas.microsoft.com/office/powerpoint/2010/main" val="40690703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0D2E14ED-A645-4A63-8EA7-B27635961C53}"/>
              </a:ext>
            </a:extLst>
          </p:cNvPr>
          <p:cNvSpPr txBox="1"/>
          <p:nvPr/>
        </p:nvSpPr>
        <p:spPr>
          <a:xfrm>
            <a:off x="3296540" y="6500712"/>
            <a:ext cx="8833089"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 ADAPT Cloud and Infrastructure Edge Survey in July 2025. Sample size : 121 Australian Infrastructure Leaders</a:t>
            </a:r>
          </a:p>
        </p:txBody>
      </p:sp>
      <p:sp>
        <p:nvSpPr>
          <p:cNvPr id="21" name="Rectangle 20">
            <a:extLst>
              <a:ext uri="{FF2B5EF4-FFF2-40B4-BE49-F238E27FC236}">
                <a16:creationId xmlns:a16="http://schemas.microsoft.com/office/drawing/2014/main" id="{315EB784-3F6E-6442-967A-FF23F0830091}"/>
              </a:ext>
            </a:extLst>
          </p:cNvPr>
          <p:cNvSpPr/>
          <p:nvPr/>
        </p:nvSpPr>
        <p:spPr>
          <a:xfrm>
            <a:off x="233209" y="149927"/>
            <a:ext cx="10072326" cy="461665"/>
          </a:xfrm>
          <a:prstGeom prst="rect">
            <a:avLst/>
          </a:prstGeom>
        </p:spPr>
        <p:txBody>
          <a:bodyPr wrap="square" lIns="91440" tIns="45720" rIns="91440" bIns="45720" anchor="t">
            <a:spAutoFit/>
          </a:bodyPr>
          <a:lstStyle/>
          <a:p>
            <a:pPr>
              <a:defRPr/>
            </a:pPr>
            <a:r>
              <a:rPr kumimoji="0" lang="en-US" sz="2400" b="1" i="0" u="none" strike="noStrike" kern="1200" cap="none" spc="-50" normalizeH="0" baseline="0" noProof="0">
                <a:ln>
                  <a:noFill/>
                </a:ln>
                <a:solidFill>
                  <a:srgbClr val="FFFFFF"/>
                </a:solidFill>
                <a:effectLst/>
                <a:uLnTx/>
                <a:uFillTx/>
                <a:latin typeface="Helvetica"/>
                <a:cs typeface="Helvetica Neue" panose="02000503000000020004" pitchFamily="2"/>
                <a:sym typeface="Arial"/>
              </a:rPr>
              <a:t>Infrastructure </a:t>
            </a:r>
            <a:r>
              <a:rPr lang="en-US" sz="2400" b="1" spc="-50">
                <a:solidFill>
                  <a:srgbClr val="FFFFFF"/>
                </a:solidFill>
                <a:latin typeface="Helvetica"/>
                <a:cs typeface="Helvetica Neue" panose="02000503000000020004" pitchFamily="2"/>
                <a:sym typeface="Arial"/>
              </a:rPr>
              <a:t>leaders'</a:t>
            </a:r>
            <a:r>
              <a:rPr kumimoji="0" lang="en-US" sz="2400" b="1" i="0" u="none" strike="noStrike" kern="1200" cap="none" spc="-50" normalizeH="0" baseline="0" noProof="0">
                <a:ln>
                  <a:noFill/>
                </a:ln>
                <a:solidFill>
                  <a:srgbClr val="FFFFFF"/>
                </a:solidFill>
                <a:effectLst/>
                <a:uLnTx/>
                <a:uFillTx/>
                <a:latin typeface="Helvetica"/>
                <a:cs typeface="Helvetica Neue" panose="02000503000000020004" pitchFamily="2"/>
                <a:sym typeface="Arial"/>
              </a:rPr>
              <a:t> </a:t>
            </a:r>
            <a:r>
              <a:rPr lang="en-US" sz="2400" b="1" spc="-50">
                <a:solidFill>
                  <a:srgbClr val="FFFFFF"/>
                </a:solidFill>
                <a:latin typeface="Helvetica"/>
                <a:cs typeface="Helvetica Neue" panose="02000503000000020004" pitchFamily="2"/>
                <a:sym typeface="Arial"/>
              </a:rPr>
              <a:t>investment priorities </a:t>
            </a:r>
            <a:r>
              <a:rPr kumimoji="0" lang="en-US" sz="2400" b="1" i="0" u="none" strike="noStrike" kern="1200" cap="none" spc="-50" normalizeH="0" baseline="0" noProof="0">
                <a:ln>
                  <a:noFill/>
                </a:ln>
                <a:solidFill>
                  <a:srgbClr val="FFFFFF"/>
                </a:solidFill>
                <a:effectLst/>
                <a:uLnTx/>
                <a:uFillTx/>
                <a:latin typeface="Helvetica"/>
                <a:cs typeface="Helvetica Neue" panose="02000503000000020004" pitchFamily="2"/>
                <a:sym typeface="Arial"/>
              </a:rPr>
              <a:t>in the next 12 months</a:t>
            </a:r>
            <a:endParaRPr lang="en-US" sz="1400" b="1" i="0" u="none" strike="noStrike" kern="0" cap="none" spc="0" normalizeH="0" baseline="0" noProof="0">
              <a:ln>
                <a:noFill/>
              </a:ln>
              <a:solidFill>
                <a:srgbClr val="000000"/>
              </a:solidFill>
              <a:effectLst/>
              <a:uLnTx/>
              <a:uFillTx/>
              <a:latin typeface="Helvetica"/>
              <a:cs typeface="Arial"/>
            </a:endParaRPr>
          </a:p>
        </p:txBody>
      </p:sp>
      <p:pic>
        <p:nvPicPr>
          <p:cNvPr id="8" name="Graphic 7">
            <a:extLst>
              <a:ext uri="{FF2B5EF4-FFF2-40B4-BE49-F238E27FC236}">
                <a16:creationId xmlns:a16="http://schemas.microsoft.com/office/drawing/2014/main" id="{4DEFB4E0-14CE-FDE4-8BCF-109EDFE8650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2676" y="1005937"/>
            <a:ext cx="11686649" cy="5065151"/>
          </a:xfrm>
          <a:prstGeom prst="rect">
            <a:avLst/>
          </a:prstGeom>
        </p:spPr>
      </p:pic>
    </p:spTree>
    <p:extLst>
      <p:ext uri="{BB962C8B-B14F-4D97-AF65-F5344CB8AC3E}">
        <p14:creationId xmlns:p14="http://schemas.microsoft.com/office/powerpoint/2010/main" val="35166206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123B5-C07F-13C4-1F53-D71DECA9FF9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B846132-C1C7-BAB5-0A56-2B086628BA8B}"/>
              </a:ext>
            </a:extLst>
          </p:cNvPr>
          <p:cNvSpPr txBox="1"/>
          <p:nvPr/>
        </p:nvSpPr>
        <p:spPr>
          <a:xfrm>
            <a:off x="689496" y="2255230"/>
            <a:ext cx="3362355" cy="3612977"/>
          </a:xfrm>
          <a:prstGeom prst="rect">
            <a:avLst/>
          </a:prstGeom>
          <a:noFill/>
        </p:spPr>
        <p:txBody>
          <a:bodyPr wrap="square" lIns="91440" tIns="45720" rIns="91440" bIns="45720" rtlCol="0" anchor="t">
            <a:spAutoFit/>
          </a:bodyPr>
          <a:lstStyle/>
          <a:p>
            <a:pPr>
              <a:lnSpc>
                <a:spcPct val="150000"/>
              </a:lnSpc>
              <a:spcAft>
                <a:spcPts val="600"/>
              </a:spcAft>
              <a:buClr>
                <a:srgbClr val="E7534F"/>
              </a:buClr>
              <a:defRPr/>
            </a:pPr>
            <a:r>
              <a:rPr lang="en-US" sz="1200" b="1">
                <a:solidFill>
                  <a:prstClr val="black"/>
                </a:solidFill>
                <a:latin typeface="Helvetica" panose="020B0604020202020204"/>
                <a:cs typeface="Helvetica"/>
              </a:rPr>
              <a:t>The #1 goal of Australian infrastructure leaders is tech </a:t>
            </a:r>
            <a:r>
              <a:rPr lang="en-US" sz="1200" b="1" err="1">
                <a:solidFill>
                  <a:prstClr val="black"/>
                </a:solidFill>
                <a:latin typeface="Helvetica" panose="020B0604020202020204"/>
                <a:cs typeface="Helvetica"/>
              </a:rPr>
              <a:t>modernisation</a:t>
            </a:r>
            <a:r>
              <a:rPr lang="en-US" sz="1200" b="1">
                <a:solidFill>
                  <a:prstClr val="black"/>
                </a:solidFill>
                <a:latin typeface="Helvetica" panose="020B0604020202020204"/>
                <a:cs typeface="Helvetica"/>
              </a:rPr>
              <a:t> and simplification. Their #2 goal is cost </a:t>
            </a:r>
            <a:r>
              <a:rPr lang="en-US" sz="1200" b="1" err="1">
                <a:solidFill>
                  <a:prstClr val="black"/>
                </a:solidFill>
                <a:latin typeface="Helvetica" panose="020B0604020202020204"/>
                <a:cs typeface="Helvetica"/>
              </a:rPr>
              <a:t>optimisation</a:t>
            </a:r>
            <a:r>
              <a:rPr lang="en-US" sz="1200" b="1">
                <a:solidFill>
                  <a:prstClr val="black"/>
                </a:solidFill>
                <a:latin typeface="Helvetica" panose="020B0604020202020204"/>
                <a:cs typeface="Helvetica"/>
              </a:rPr>
              <a:t>.</a:t>
            </a:r>
            <a:endParaRPr kumimoji="0" lang="en-US" sz="1200" b="1" i="0" u="none" strike="noStrike" kern="1200" cap="none" spc="0" normalizeH="0" baseline="0" noProof="0">
              <a:ln>
                <a:noFill/>
              </a:ln>
              <a:solidFill>
                <a:prstClr val="black"/>
              </a:solidFill>
              <a:effectLst/>
              <a:uLnTx/>
              <a:uFillTx/>
              <a:latin typeface="Helvetica" panose="020B0604020202020204"/>
              <a:cs typeface="Helvetica"/>
            </a:endParaRP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lang="en-US" sz="1200">
                <a:solidFill>
                  <a:prstClr val="black"/>
                </a:solidFill>
                <a:latin typeface="Helvetica" panose="020B0604020202020204"/>
                <a:cs typeface="Helvetica"/>
              </a:rPr>
              <a:t>Other personas perceive tech </a:t>
            </a:r>
            <a:r>
              <a:rPr lang="en-US" sz="1200" err="1">
                <a:solidFill>
                  <a:prstClr val="black"/>
                </a:solidFill>
                <a:latin typeface="Helvetica" panose="020B0604020202020204"/>
                <a:cs typeface="Helvetica"/>
              </a:rPr>
              <a:t>modernisation</a:t>
            </a:r>
            <a:r>
              <a:rPr lang="en-US" sz="1200">
                <a:solidFill>
                  <a:prstClr val="black"/>
                </a:solidFill>
                <a:latin typeface="Helvetica" panose="020B0604020202020204"/>
                <a:cs typeface="Helvetica"/>
              </a:rPr>
              <a:t> as essential to deliver greater value to their </a:t>
            </a:r>
            <a:r>
              <a:rPr lang="en-US" sz="1200" err="1">
                <a:solidFill>
                  <a:prstClr val="black"/>
                </a:solidFill>
                <a:latin typeface="Helvetica" panose="020B0604020202020204"/>
                <a:cs typeface="Helvetica"/>
              </a:rPr>
              <a:t>organisations</a:t>
            </a:r>
            <a:r>
              <a:rPr lang="en-US" sz="1200">
                <a:solidFill>
                  <a:prstClr val="black"/>
                </a:solidFill>
                <a:latin typeface="Helvetica"/>
                <a:cs typeface="Helvetica"/>
              </a:rPr>
              <a:t>.</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lang="en-US" sz="1200">
                <a:solidFill>
                  <a:prstClr val="black"/>
                </a:solidFill>
                <a:latin typeface="Helvetica"/>
                <a:cs typeface="Helvetica"/>
              </a:rPr>
              <a:t>The #1 initiative is infrastructure </a:t>
            </a:r>
            <a:r>
              <a:rPr lang="en-US" sz="1200" err="1">
                <a:solidFill>
                  <a:prstClr val="black"/>
                </a:solidFill>
                <a:latin typeface="Helvetica" panose="020B0604020202020204"/>
                <a:cs typeface="Helvetica"/>
              </a:rPr>
              <a:t>modernisation</a:t>
            </a:r>
            <a:r>
              <a:rPr lang="en-US" sz="1200">
                <a:solidFill>
                  <a:prstClr val="black"/>
                </a:solidFill>
                <a:latin typeface="Helvetica" panose="020B0604020202020204"/>
                <a:cs typeface="Helvetica"/>
              </a:rPr>
              <a:t>, while the #2 initiative </a:t>
            </a:r>
            <a:br>
              <a:rPr lang="en-US" sz="1200">
                <a:solidFill>
                  <a:prstClr val="black"/>
                </a:solidFill>
                <a:latin typeface="Helvetica" panose="020B0604020202020204"/>
                <a:cs typeface="Helvetica"/>
              </a:rPr>
            </a:br>
            <a:r>
              <a:rPr lang="en-US" sz="1200">
                <a:solidFill>
                  <a:prstClr val="black"/>
                </a:solidFill>
                <a:latin typeface="Helvetica" panose="020B0604020202020204"/>
                <a:cs typeface="Helvetica"/>
              </a:rPr>
              <a:t>is </a:t>
            </a:r>
            <a:r>
              <a:rPr lang="en-US" sz="1200" err="1">
                <a:solidFill>
                  <a:prstClr val="black"/>
                </a:solidFill>
                <a:latin typeface="Helvetica" panose="020B0604020202020204"/>
                <a:cs typeface="Helvetica"/>
              </a:rPr>
              <a:t>optimising</a:t>
            </a:r>
            <a:r>
              <a:rPr lang="en-US" sz="1200">
                <a:solidFill>
                  <a:prstClr val="black"/>
                </a:solidFill>
                <a:latin typeface="Helvetica" panose="020B0604020202020204"/>
                <a:cs typeface="Helvetica"/>
              </a:rPr>
              <a:t> costs.</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lang="en-US" sz="1200">
                <a:solidFill>
                  <a:prstClr val="black"/>
                </a:solidFill>
                <a:latin typeface="Helvetica" panose="020B0604020202020204"/>
                <a:cs typeface="Helvetica"/>
              </a:rPr>
              <a:t>The #1 investment priority is cloud </a:t>
            </a:r>
            <a:br>
              <a:rPr lang="en-US" sz="1200">
                <a:solidFill>
                  <a:prstClr val="black"/>
                </a:solidFill>
                <a:latin typeface="Helvetica" panose="020B0604020202020204"/>
                <a:cs typeface="Helvetica"/>
              </a:rPr>
            </a:br>
            <a:r>
              <a:rPr lang="en-US" sz="1200">
                <a:solidFill>
                  <a:prstClr val="black"/>
                </a:solidFill>
                <a:latin typeface="Helvetica" panose="020B0604020202020204"/>
                <a:cs typeface="Helvetica"/>
              </a:rPr>
              <a:t>cost </a:t>
            </a:r>
            <a:r>
              <a:rPr lang="en-US" sz="1200" err="1">
                <a:solidFill>
                  <a:prstClr val="black"/>
                </a:solidFill>
                <a:latin typeface="Helvetica" panose="020B0604020202020204"/>
                <a:cs typeface="Helvetica"/>
              </a:rPr>
              <a:t>optimisation</a:t>
            </a:r>
            <a:r>
              <a:rPr lang="en-US" sz="1200">
                <a:solidFill>
                  <a:prstClr val="black"/>
                </a:solidFill>
                <a:latin typeface="Helvetica" panose="020B0604020202020204"/>
                <a:cs typeface="Helvetica"/>
              </a:rPr>
              <a:t>.</a:t>
            </a:r>
          </a:p>
        </p:txBody>
      </p:sp>
      <p:grpSp>
        <p:nvGrpSpPr>
          <p:cNvPr id="2" name="Group 1">
            <a:extLst>
              <a:ext uri="{FF2B5EF4-FFF2-40B4-BE49-F238E27FC236}">
                <a16:creationId xmlns:a16="http://schemas.microsoft.com/office/drawing/2014/main" id="{AC49B5A6-DEB9-7A52-19AA-5C676EF90BE9}"/>
              </a:ext>
            </a:extLst>
          </p:cNvPr>
          <p:cNvGrpSpPr/>
          <p:nvPr/>
        </p:nvGrpSpPr>
        <p:grpSpPr>
          <a:xfrm>
            <a:off x="643103" y="1021472"/>
            <a:ext cx="3622930" cy="1138774"/>
            <a:chOff x="819809" y="1621037"/>
            <a:chExt cx="4435685" cy="1138774"/>
          </a:xfrm>
        </p:grpSpPr>
        <p:sp>
          <p:nvSpPr>
            <p:cNvPr id="3" name="Rectangle 2">
              <a:extLst>
                <a:ext uri="{FF2B5EF4-FFF2-40B4-BE49-F238E27FC236}">
                  <a16:creationId xmlns:a16="http://schemas.microsoft.com/office/drawing/2014/main" id="{C5D686BD-39F9-303B-98F2-C22E135E8A76}"/>
                </a:ext>
              </a:extLst>
            </p:cNvPr>
            <p:cNvSpPr/>
            <p:nvPr/>
          </p:nvSpPr>
          <p:spPr>
            <a:xfrm>
              <a:off x="819811" y="1928814"/>
              <a:ext cx="3771235" cy="830997"/>
            </a:xfrm>
            <a:prstGeom prst="rect">
              <a:avLst/>
            </a:prstGeom>
          </p:spPr>
          <p:txBody>
            <a:bodyPr wrap="square" lIns="91440" tIns="45720" rIns="91440" bIns="45720" anchor="t">
              <a:spAutoFit/>
            </a:bodyPr>
            <a:lstStyle/>
            <a:p>
              <a:pPr>
                <a:defRPr/>
              </a:pPr>
              <a:r>
                <a:rPr lang="en-US" sz="2400" b="1" err="1">
                  <a:solidFill>
                    <a:prstClr val="black"/>
                  </a:solidFill>
                  <a:latin typeface="Helvetica" panose="020B0604020202020204"/>
                  <a:cs typeface="Helvetica"/>
                </a:rPr>
                <a:t>Modernising</a:t>
              </a:r>
              <a:r>
                <a:rPr lang="en-US" sz="2400" b="1">
                  <a:solidFill>
                    <a:prstClr val="black"/>
                  </a:solidFill>
                  <a:latin typeface="Helvetica" panose="020B0604020202020204"/>
                  <a:cs typeface="Helvetica"/>
                </a:rPr>
                <a:t> at </a:t>
              </a:r>
              <a:r>
                <a:rPr lang="en-US" sz="2400" b="1" err="1">
                  <a:solidFill>
                    <a:prstClr val="black"/>
                  </a:solidFill>
                  <a:latin typeface="Helvetica" panose="020B0604020202020204"/>
                  <a:cs typeface="Helvetica"/>
                </a:rPr>
                <a:t>optimised</a:t>
              </a:r>
              <a:r>
                <a:rPr lang="en-US" sz="2400" b="1">
                  <a:solidFill>
                    <a:prstClr val="black"/>
                  </a:solidFill>
                  <a:latin typeface="Helvetica" panose="020B0604020202020204"/>
                  <a:cs typeface="Helvetica"/>
                </a:rPr>
                <a:t> cost</a:t>
              </a:r>
              <a:endParaRPr kumimoji="0" lang="en-US" sz="2400" b="1" i="0" u="none" strike="noStrike" kern="1200" cap="none" spc="0" normalizeH="0" baseline="0" noProof="0">
                <a:ln>
                  <a:noFill/>
                </a:ln>
                <a:solidFill>
                  <a:prstClr val="black"/>
                </a:solidFill>
                <a:effectLst/>
                <a:uLnTx/>
                <a:uFillTx/>
                <a:latin typeface="Helvetica" panose="020B0604020202020204"/>
                <a:cs typeface="Helvetica"/>
              </a:endParaRPr>
            </a:p>
          </p:txBody>
        </p:sp>
        <p:sp>
          <p:nvSpPr>
            <p:cNvPr id="6" name="Rectangle 5">
              <a:extLst>
                <a:ext uri="{FF2B5EF4-FFF2-40B4-BE49-F238E27FC236}">
                  <a16:creationId xmlns:a16="http://schemas.microsoft.com/office/drawing/2014/main" id="{E042625E-A8B1-BB30-2604-9DE4D0DA0543}"/>
                </a:ext>
              </a:extLst>
            </p:cNvPr>
            <p:cNvSpPr/>
            <p:nvPr/>
          </p:nvSpPr>
          <p:spPr>
            <a:xfrm>
              <a:off x="819809" y="1621037"/>
              <a:ext cx="4435685" cy="292388"/>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a:ln>
                    <a:noFill/>
                  </a:ln>
                  <a:solidFill>
                    <a:srgbClr val="E7534F"/>
                  </a:solidFill>
                  <a:effectLst/>
                  <a:uLnTx/>
                  <a:uFillTx/>
                  <a:latin typeface="Helvetica" panose="020B0604020202020204"/>
                  <a:ea typeface="Calibri" panose="020F0502020204030204"/>
                  <a:cs typeface="Helvetica"/>
                </a:rPr>
                <a:t>Persona Mapping: Infrastructure </a:t>
              </a:r>
              <a:r>
                <a:rPr lang="en-US" sz="1300" b="1">
                  <a:solidFill>
                    <a:srgbClr val="E7534F"/>
                  </a:solidFill>
                  <a:latin typeface="Helvetica" panose="020B0604020202020204"/>
                  <a:ea typeface="Calibri" panose="020F0502020204030204"/>
                  <a:cs typeface="Helvetica"/>
                </a:rPr>
                <a:t>leader</a:t>
              </a:r>
              <a:endParaRPr kumimoji="0" lang="en-US" sz="1300" b="0" i="0" u="none" strike="noStrike" kern="1200" cap="none" spc="0" normalizeH="0" baseline="0" noProof="0">
                <a:ln>
                  <a:noFill/>
                </a:ln>
                <a:solidFill>
                  <a:prstClr val="black"/>
                </a:solidFill>
                <a:effectLst/>
                <a:uLnTx/>
                <a:uFillTx/>
                <a:latin typeface="Helvetica" panose="020B0604020202020204"/>
                <a:cs typeface="Helvetica" panose="020B0604020202020204"/>
              </a:endParaRPr>
            </a:p>
          </p:txBody>
        </p:sp>
      </p:grpSp>
      <p:sp>
        <p:nvSpPr>
          <p:cNvPr id="9" name="TextBox 8">
            <a:extLst>
              <a:ext uri="{FF2B5EF4-FFF2-40B4-BE49-F238E27FC236}">
                <a16:creationId xmlns:a16="http://schemas.microsoft.com/office/drawing/2014/main" id="{BD573603-41D2-2DF3-ABE1-208074F81982}"/>
              </a:ext>
            </a:extLst>
          </p:cNvPr>
          <p:cNvSpPr txBox="1"/>
          <p:nvPr/>
        </p:nvSpPr>
        <p:spPr>
          <a:xfrm>
            <a:off x="4172385" y="189000"/>
            <a:ext cx="7704000" cy="6616298"/>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200" b="1" i="0" u="none" strike="noStrike" kern="1200" cap="none" spc="0" normalizeH="0" baseline="0" noProof="0" err="1">
                <a:ln>
                  <a:noFill/>
                </a:ln>
                <a:solidFill>
                  <a:prstClr val="black"/>
                </a:solidFill>
                <a:effectLst/>
                <a:uLnTx/>
                <a:uFillTx/>
                <a:latin typeface="Helvetica" panose="020B0604020202020204"/>
                <a:cs typeface="Helvetica"/>
              </a:rPr>
              <a:t>Modernisation</a:t>
            </a:r>
            <a:r>
              <a:rPr kumimoji="0" lang="en-US" sz="1200" b="1" i="0" u="none" strike="noStrike" kern="1200" cap="none" spc="0" normalizeH="0" baseline="0" noProof="0">
                <a:ln>
                  <a:noFill/>
                </a:ln>
                <a:solidFill>
                  <a:prstClr val="black"/>
                </a:solidFill>
                <a:effectLst/>
                <a:uLnTx/>
                <a:uFillTx/>
                <a:latin typeface="Helvetica" panose="020B0604020202020204"/>
                <a:cs typeface="Helvetica"/>
              </a:rPr>
              <a:t> at </a:t>
            </a:r>
            <a:r>
              <a:rPr kumimoji="0" lang="en-US" sz="1200" b="1" i="0" u="none" strike="noStrike" kern="1200" cap="none" spc="0" normalizeH="0" baseline="0" noProof="0" err="1">
                <a:ln>
                  <a:noFill/>
                </a:ln>
                <a:solidFill>
                  <a:prstClr val="black"/>
                </a:solidFill>
                <a:effectLst/>
                <a:uLnTx/>
                <a:uFillTx/>
                <a:latin typeface="Helvetica" panose="020B0604020202020204"/>
                <a:cs typeface="Helvetica"/>
              </a:rPr>
              <a:t>optimised</a:t>
            </a:r>
            <a:r>
              <a:rPr kumimoji="0" lang="en-US" sz="1200" b="1" i="0" u="none" strike="noStrike" kern="1200" cap="none" spc="0" normalizeH="0" baseline="0" noProof="0">
                <a:ln>
                  <a:noFill/>
                </a:ln>
                <a:solidFill>
                  <a:prstClr val="black"/>
                </a:solidFill>
                <a:effectLst/>
                <a:uLnTx/>
                <a:uFillTx/>
                <a:latin typeface="Helvetica" panose="020B0604020202020204"/>
                <a:cs typeface="Helvetica"/>
              </a:rPr>
              <a:t> cost</a:t>
            </a:r>
          </a:p>
          <a:p>
            <a:pPr marL="171450" indent="-171450">
              <a:lnSpc>
                <a:spcPct val="150000"/>
              </a:lnSpc>
              <a:buClr>
                <a:srgbClr val="E7534F"/>
              </a:buClr>
              <a:buFont typeface="Arial" panose="020B0604020202020204" pitchFamily="34" charset="0"/>
              <a:buChar char="•"/>
              <a:defRPr/>
            </a:pPr>
            <a:r>
              <a:rPr lang="en-US" sz="1200">
                <a:solidFill>
                  <a:prstClr val="black"/>
                </a:solidFill>
                <a:latin typeface="Helvetica" panose="020B0604020202020204"/>
                <a:cs typeface="Helvetica"/>
              </a:rPr>
              <a:t>Australian infrastructure leaders aim to </a:t>
            </a:r>
            <a:r>
              <a:rPr lang="en-US" sz="1200" err="1">
                <a:solidFill>
                  <a:prstClr val="black"/>
                </a:solidFill>
                <a:latin typeface="Helvetica" panose="020B0604020202020204"/>
                <a:cs typeface="Helvetica"/>
              </a:rPr>
              <a:t>modernise</a:t>
            </a:r>
            <a:r>
              <a:rPr lang="en-US" sz="1200">
                <a:solidFill>
                  <a:prstClr val="black"/>
                </a:solidFill>
                <a:latin typeface="Helvetica" panose="020B0604020202020204"/>
                <a:cs typeface="Helvetica"/>
              </a:rPr>
              <a:t> technology to help them </a:t>
            </a:r>
            <a:r>
              <a:rPr lang="en-US" sz="1200" err="1">
                <a:solidFill>
                  <a:prstClr val="black"/>
                </a:solidFill>
                <a:latin typeface="Helvetica" panose="020B0604020202020204"/>
                <a:cs typeface="Helvetica"/>
              </a:rPr>
              <a:t>optimise</a:t>
            </a:r>
            <a:r>
              <a:rPr lang="en-US" sz="1200">
                <a:solidFill>
                  <a:prstClr val="black"/>
                </a:solidFill>
                <a:latin typeface="Helvetica" panose="020B0604020202020204"/>
                <a:cs typeface="Helvetica"/>
              </a:rPr>
              <a:t> costs. </a:t>
            </a:r>
            <a:br>
              <a:rPr lang="en-US" sz="1200">
                <a:solidFill>
                  <a:prstClr val="black"/>
                </a:solidFill>
                <a:latin typeface="Helvetica" panose="020B0604020202020204"/>
                <a:cs typeface="Helvetica"/>
              </a:rPr>
            </a:br>
            <a:r>
              <a:rPr lang="en-US" sz="1200" err="1">
                <a:solidFill>
                  <a:prstClr val="black"/>
                </a:solidFill>
                <a:latin typeface="Helvetica" panose="020B0604020202020204"/>
                <a:cs typeface="Helvetica"/>
              </a:rPr>
              <a:t>Modernisation</a:t>
            </a:r>
            <a:r>
              <a:rPr lang="en-US" sz="1200">
                <a:solidFill>
                  <a:prstClr val="black"/>
                </a:solidFill>
                <a:latin typeface="Helvetica" panose="020B0604020202020204"/>
                <a:cs typeface="Helvetica"/>
              </a:rPr>
              <a:t> helps address the cost of ineffective architectures and the sunken cost of legacy technology.</a:t>
            </a:r>
          </a:p>
          <a:p>
            <a:pPr marL="171450" indent="-171450">
              <a:lnSpc>
                <a:spcPct val="150000"/>
              </a:lnSpc>
              <a:buClr>
                <a:srgbClr val="E7534F"/>
              </a:buClr>
              <a:buFont typeface="Arial" panose="020B0604020202020204" pitchFamily="34" charset="0"/>
              <a:buChar char="•"/>
              <a:defRPr/>
            </a:pPr>
            <a:r>
              <a:rPr lang="en-US" sz="1200">
                <a:solidFill>
                  <a:prstClr val="black"/>
                </a:solidFill>
                <a:latin typeface="Helvetica" panose="020B0604020202020204"/>
                <a:cs typeface="Helvetica"/>
              </a:rPr>
              <a:t>Infrastructure leaders intend to improve operational effectiveness and grow the business by adopting AI and strengthening security to ensure tech resilience.</a:t>
            </a:r>
            <a:endParaRPr lang="en-US" sz="1200">
              <a:solidFill>
                <a:prstClr val="black"/>
              </a:solidFill>
              <a:latin typeface="Helvetica" panose="020B0604020202020204"/>
              <a:ea typeface="Calibri" panose="020F0502020204030204"/>
              <a:cs typeface="Helvetica"/>
            </a:endParaRPr>
          </a:p>
          <a:p>
            <a:pPr marL="17145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panose="020B0604020202020204"/>
                <a:cs typeface="Helvetica"/>
              </a:rPr>
              <a:t>To </a:t>
            </a:r>
            <a:r>
              <a:rPr lang="en-US" sz="1200" err="1">
                <a:solidFill>
                  <a:prstClr val="black"/>
                </a:solidFill>
                <a:latin typeface="Helvetica" panose="020B0604020202020204"/>
                <a:cs typeface="Helvetica"/>
              </a:rPr>
              <a:t>modernise</a:t>
            </a:r>
            <a:r>
              <a:rPr lang="en-US" sz="1200">
                <a:solidFill>
                  <a:prstClr val="black"/>
                </a:solidFill>
                <a:latin typeface="Helvetica" panose="020B0604020202020204"/>
                <a:cs typeface="Helvetica"/>
              </a:rPr>
              <a:t> effectively, digital transformation and the creation of new operating models are essential.</a:t>
            </a:r>
            <a:endParaRPr lang="en-US" sz="1200">
              <a:solidFill>
                <a:prstClr val="black"/>
              </a:solidFill>
              <a:latin typeface="Helvetica" panose="020B0604020202020204"/>
              <a:ea typeface="Calibri" panose="020F0502020204030204"/>
              <a:cs typeface="Helvetica"/>
            </a:endParaRPr>
          </a:p>
          <a:p>
            <a:pPr>
              <a:lnSpc>
                <a:spcPct val="150000"/>
              </a:lnSpc>
              <a:defRPr/>
            </a:pPr>
            <a:r>
              <a:rPr lang="en-US" sz="1200" b="1" err="1">
                <a:solidFill>
                  <a:prstClr val="black"/>
                </a:solidFill>
                <a:latin typeface="Helvetica" panose="020B0604020202020204"/>
                <a:cs typeface="Helvetica" panose="020B0604020202020204"/>
              </a:rPr>
              <a:t>Modernisation</a:t>
            </a:r>
            <a:r>
              <a:rPr lang="en-US" sz="1200" b="1">
                <a:solidFill>
                  <a:prstClr val="black"/>
                </a:solidFill>
                <a:latin typeface="Helvetica" panose="020B0604020202020204"/>
                <a:cs typeface="Helvetica" panose="020B0604020202020204"/>
              </a:rPr>
              <a:t> priorities across personas</a:t>
            </a:r>
            <a:endParaRPr lang="en-US">
              <a:solidFill>
                <a:prstClr val="black"/>
              </a:solidFill>
              <a:latin typeface="Helvetica" panose="020B0604020202020204"/>
              <a:cs typeface="Helvetica" panose="020B0604020202020204"/>
            </a:endParaRPr>
          </a:p>
          <a:p>
            <a:pPr marL="171450" lvl="0" indent="-171450">
              <a:lnSpc>
                <a:spcPct val="150000"/>
              </a:lnSpc>
              <a:buClr>
                <a:srgbClr val="E7534F"/>
              </a:buClr>
              <a:buFont typeface="Arial"/>
              <a:buChar char="•"/>
              <a:defRPr/>
            </a:pPr>
            <a:r>
              <a:rPr lang="en-US" sz="1200">
                <a:solidFill>
                  <a:prstClr val="black"/>
                </a:solidFill>
                <a:latin typeface="Helvetica" panose="020B0604020202020204"/>
                <a:cs typeface="Helvetica"/>
              </a:rPr>
              <a:t>Infrastructure leaders share the same top 7 priorities with CIOs, while CISOs aim for a secure </a:t>
            </a:r>
            <a:r>
              <a:rPr lang="en-US" sz="1200" err="1">
                <a:solidFill>
                  <a:prstClr val="black"/>
                </a:solidFill>
                <a:latin typeface="Helvetica" panose="020B0604020202020204"/>
                <a:cs typeface="Helvetica"/>
              </a:rPr>
              <a:t>modernisation</a:t>
            </a:r>
            <a:r>
              <a:rPr lang="en-US" sz="1200">
                <a:solidFill>
                  <a:prstClr val="black"/>
                </a:solidFill>
                <a:latin typeface="Helvetica"/>
                <a:cs typeface="Helvetica"/>
              </a:rPr>
              <a:t>. </a:t>
            </a:r>
          </a:p>
          <a:p>
            <a:pPr marL="171450" lvl="0" indent="-171450">
              <a:lnSpc>
                <a:spcPct val="150000"/>
              </a:lnSpc>
              <a:spcAft>
                <a:spcPts val="1200"/>
              </a:spcAft>
              <a:buClr>
                <a:srgbClr val="E7534F"/>
              </a:buClr>
              <a:buFont typeface="Arial"/>
              <a:buChar char="•"/>
              <a:defRPr/>
            </a:pPr>
            <a:r>
              <a:rPr lang="en-US" sz="1200">
                <a:solidFill>
                  <a:prstClr val="black"/>
                </a:solidFill>
                <a:latin typeface="Helvetica"/>
                <a:cs typeface="Helvetica"/>
              </a:rPr>
              <a:t>CDAOs </a:t>
            </a:r>
            <a:r>
              <a:rPr lang="en-US" sz="1200" err="1">
                <a:solidFill>
                  <a:prstClr val="black"/>
                </a:solidFill>
                <a:latin typeface="Helvetica" panose="020B0604020202020204"/>
                <a:cs typeface="Helvetica"/>
              </a:rPr>
              <a:t>prioritise</a:t>
            </a:r>
            <a:r>
              <a:rPr lang="en-US" sz="1200">
                <a:solidFill>
                  <a:prstClr val="black"/>
                </a:solidFill>
                <a:latin typeface="Helvetica" panose="020B0604020202020204"/>
                <a:cs typeface="Helvetica"/>
              </a:rPr>
              <a:t> operational effectiveness to improve customer experience by </a:t>
            </a:r>
            <a:r>
              <a:rPr lang="en-US" sz="1200" err="1">
                <a:solidFill>
                  <a:prstClr val="black"/>
                </a:solidFill>
                <a:latin typeface="Helvetica" panose="020B0604020202020204"/>
                <a:cs typeface="Helvetica"/>
              </a:rPr>
              <a:t>modernising</a:t>
            </a:r>
            <a:r>
              <a:rPr lang="en-US" sz="1200">
                <a:solidFill>
                  <a:prstClr val="black"/>
                </a:solidFill>
                <a:latin typeface="Helvetica" panose="020B0604020202020204"/>
                <a:cs typeface="Helvetica"/>
              </a:rPr>
              <a:t> tech and adopting AI. CDOs focus on growing the business by acquiring and retaining more customers. They also support this outcome by achieving operational excellence, transforming digitally and </a:t>
            </a:r>
            <a:r>
              <a:rPr lang="en-US" sz="1200" err="1">
                <a:solidFill>
                  <a:prstClr val="black"/>
                </a:solidFill>
                <a:latin typeface="Helvetica" panose="020B0604020202020204"/>
                <a:cs typeface="Helvetica"/>
              </a:rPr>
              <a:t>modernising</a:t>
            </a:r>
            <a:r>
              <a:rPr lang="en-US" sz="1200">
                <a:solidFill>
                  <a:prstClr val="black"/>
                </a:solidFill>
                <a:latin typeface="Helvetica" panose="020B0604020202020204"/>
                <a:cs typeface="Helvetica"/>
              </a:rPr>
              <a:t> tech.</a:t>
            </a:r>
            <a:endParaRPr lang="en-US" sz="1200" b="0" i="0" u="none" strike="noStrike" kern="1200" cap="none" spc="0" normalizeH="0" baseline="0" noProof="0">
              <a:ln>
                <a:noFill/>
              </a:ln>
              <a:solidFill>
                <a:prstClr val="black"/>
              </a:solidFill>
              <a:effectLst/>
              <a:uLnTx/>
              <a:uFillTx/>
              <a:latin typeface="Helvetica" panose="020B0604020202020204"/>
              <a:cs typeface="Helvetica"/>
            </a:endParaRPr>
          </a:p>
          <a:p>
            <a:pPr lvl="0">
              <a:lnSpc>
                <a:spcPct val="150000"/>
              </a:lnSpc>
              <a:buClr>
                <a:srgbClr val="E7534F"/>
              </a:buClr>
              <a:defRPr/>
            </a:pPr>
            <a:r>
              <a:rPr lang="en-US" sz="1200" b="1">
                <a:solidFill>
                  <a:prstClr val="black"/>
                </a:solidFill>
                <a:latin typeface="Helvetica" panose="020B0604020202020204"/>
                <a:cs typeface="Helvetica"/>
              </a:rPr>
              <a:t>Greater alignment with top initiatives</a:t>
            </a:r>
          </a:p>
          <a:p>
            <a:pPr marL="171450" indent="-171450">
              <a:lnSpc>
                <a:spcPct val="150000"/>
              </a:lnSpc>
              <a:buClr>
                <a:srgbClr val="E7534F"/>
              </a:buClr>
              <a:buFont typeface="Arial"/>
              <a:buChar char="•"/>
              <a:defRPr/>
            </a:pPr>
            <a:r>
              <a:rPr lang="en-US" sz="1200">
                <a:solidFill>
                  <a:prstClr val="black"/>
                </a:solidFill>
                <a:latin typeface="Helvetica" panose="020B0604020202020204"/>
                <a:cs typeface="Helvetica"/>
              </a:rPr>
              <a:t>The #1 and #2 initiatives strongly suggest a greater need for </a:t>
            </a:r>
            <a:r>
              <a:rPr lang="en-US" sz="1200" err="1">
                <a:solidFill>
                  <a:prstClr val="black"/>
                </a:solidFill>
                <a:latin typeface="Helvetica" panose="020B0604020202020204"/>
                <a:cs typeface="Helvetica"/>
              </a:rPr>
              <a:t>modernisation</a:t>
            </a:r>
            <a:r>
              <a:rPr lang="en-US" sz="1200">
                <a:solidFill>
                  <a:prstClr val="black"/>
                </a:solidFill>
                <a:latin typeface="Helvetica" panose="020B0604020202020204"/>
                <a:cs typeface="Helvetica"/>
              </a:rPr>
              <a:t> at </a:t>
            </a:r>
            <a:r>
              <a:rPr lang="en-US" sz="1200" err="1">
                <a:solidFill>
                  <a:prstClr val="black"/>
                </a:solidFill>
                <a:latin typeface="Helvetica" panose="020B0604020202020204"/>
                <a:cs typeface="Helvetica"/>
              </a:rPr>
              <a:t>optimised</a:t>
            </a:r>
            <a:r>
              <a:rPr lang="en-US" sz="1200">
                <a:solidFill>
                  <a:prstClr val="black"/>
                </a:solidFill>
                <a:latin typeface="Helvetica"/>
                <a:cs typeface="Helvetica"/>
              </a:rPr>
              <a:t> cost. They also plan to deploy multi-cloud infrastructure, adopt AI, integrate their networks and streamline processes.</a:t>
            </a:r>
          </a:p>
          <a:p>
            <a:pPr marL="171450" indent="-171450">
              <a:lnSpc>
                <a:spcPct val="150000"/>
              </a:lnSpc>
              <a:spcAft>
                <a:spcPts val="1200"/>
              </a:spcAft>
              <a:buClr>
                <a:srgbClr val="E7534F"/>
              </a:buClr>
              <a:buFont typeface="Arial"/>
              <a:buChar char="•"/>
              <a:defRPr/>
            </a:pPr>
            <a:r>
              <a:rPr lang="en-US" sz="1200">
                <a:solidFill>
                  <a:prstClr val="black"/>
                </a:solidFill>
                <a:latin typeface="Helvetica"/>
                <a:cs typeface="Helvetica"/>
              </a:rPr>
              <a:t>Additionally, infrastructure leaders aim to secure </a:t>
            </a:r>
            <a:r>
              <a:rPr lang="en-US" sz="1200" err="1">
                <a:solidFill>
                  <a:prstClr val="black"/>
                </a:solidFill>
                <a:latin typeface="Helvetica" panose="020B0604020202020204"/>
                <a:cs typeface="Helvetica"/>
              </a:rPr>
              <a:t>modernisation</a:t>
            </a:r>
            <a:r>
              <a:rPr lang="en-US" sz="1200">
                <a:solidFill>
                  <a:prstClr val="black"/>
                </a:solidFill>
                <a:latin typeface="Helvetica" panose="020B0604020202020204"/>
                <a:cs typeface="Helvetica"/>
              </a:rPr>
              <a:t> by ensuring infrastructure resilience and strengthening governance. Improving observability is also crucial to measure performance metrics.</a:t>
            </a:r>
            <a:endParaRPr lang="en-US" sz="1200" b="1">
              <a:solidFill>
                <a:prstClr val="black"/>
              </a:solidFill>
              <a:latin typeface="Helvetica"/>
              <a:cs typeface="Helvetica"/>
            </a:endParaRPr>
          </a:p>
          <a:p>
            <a:pPr>
              <a:lnSpc>
                <a:spcPct val="150000"/>
              </a:lnSpc>
              <a:buClr>
                <a:srgbClr val="E7534F"/>
              </a:buClr>
              <a:defRPr/>
            </a:pPr>
            <a:r>
              <a:rPr lang="en-US" sz="1200" b="1">
                <a:solidFill>
                  <a:prstClr val="black"/>
                </a:solidFill>
                <a:latin typeface="Helvetica"/>
                <a:cs typeface="Helvetica"/>
              </a:rPr>
              <a:t>Delivering more value from every dollar spent in the cloud</a:t>
            </a:r>
          </a:p>
          <a:p>
            <a:pPr marL="171450" indent="-171450">
              <a:lnSpc>
                <a:spcPct val="150000"/>
              </a:lnSpc>
              <a:buClr>
                <a:srgbClr val="E7534F"/>
              </a:buClr>
              <a:buFont typeface="Arial" panose="020B0604020202020204" pitchFamily="34" charset="0"/>
              <a:buChar char="•"/>
              <a:defRPr/>
            </a:pPr>
            <a:r>
              <a:rPr lang="en-US" sz="1200">
                <a:solidFill>
                  <a:prstClr val="black"/>
                </a:solidFill>
                <a:latin typeface="Helvetica" panose="020B0604020202020204"/>
                <a:cs typeface="Helvetica"/>
              </a:rPr>
              <a:t>Cost </a:t>
            </a:r>
            <a:r>
              <a:rPr lang="en-US" sz="1200" err="1">
                <a:solidFill>
                  <a:prstClr val="black"/>
                </a:solidFill>
                <a:latin typeface="Helvetica" panose="020B0604020202020204"/>
                <a:cs typeface="Helvetica"/>
              </a:rPr>
              <a:t>optimisation</a:t>
            </a:r>
            <a:r>
              <a:rPr lang="en-US" sz="1200">
                <a:solidFill>
                  <a:prstClr val="black"/>
                </a:solidFill>
                <a:latin typeface="Helvetica"/>
                <a:cs typeface="Helvetica"/>
              </a:rPr>
              <a:t> has moved from being a finance-led exercise to a cross-functional discipline.</a:t>
            </a:r>
          </a:p>
          <a:p>
            <a:pPr marL="17145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Investing in observability and resilience is crucial to secure multi-cloud environments. </a:t>
            </a:r>
            <a:r>
              <a:rPr lang="en-US" sz="1200" err="1">
                <a:solidFill>
                  <a:prstClr val="black"/>
                </a:solidFill>
                <a:latin typeface="Helvetica" panose="020B0604020202020204"/>
                <a:cs typeface="Helvetica"/>
              </a:rPr>
              <a:t>Organisations</a:t>
            </a:r>
            <a:r>
              <a:rPr lang="en-US" sz="1200">
                <a:solidFill>
                  <a:prstClr val="black"/>
                </a:solidFill>
                <a:latin typeface="Helvetica" panose="020B0604020202020204"/>
                <a:cs typeface="Helvetica"/>
              </a:rPr>
              <a:t> also continue to migrate core workloads to the cloud and </a:t>
            </a:r>
            <a:r>
              <a:rPr lang="en-US" sz="1200" err="1">
                <a:solidFill>
                  <a:prstClr val="black"/>
                </a:solidFill>
                <a:latin typeface="Helvetica" panose="020B0604020202020204"/>
                <a:cs typeface="Helvetica"/>
              </a:rPr>
              <a:t>modernise</a:t>
            </a:r>
            <a:r>
              <a:rPr lang="en-US" sz="1200">
                <a:solidFill>
                  <a:prstClr val="black"/>
                </a:solidFill>
                <a:latin typeface="Helvetica" panose="020B0604020202020204"/>
                <a:cs typeface="Helvetica"/>
              </a:rPr>
              <a:t> infrastructure to improve compatibility.</a:t>
            </a:r>
          </a:p>
          <a:p>
            <a:pPr marL="171450" indent="-171450">
              <a:lnSpc>
                <a:spcPct val="150000"/>
              </a:lnSpc>
              <a:buClr>
                <a:srgbClr val="E7534F"/>
              </a:buClr>
              <a:buFont typeface="Arial" panose="020B0604020202020204" pitchFamily="34" charset="0"/>
              <a:buChar char="•"/>
              <a:defRPr/>
            </a:pPr>
            <a:r>
              <a:rPr lang="en-US" sz="1200" b="0" i="0" u="none" strike="noStrike" kern="1200" cap="none" spc="0" normalizeH="0" baseline="0" noProof="0">
                <a:ln>
                  <a:noFill/>
                </a:ln>
                <a:solidFill>
                  <a:prstClr val="black"/>
                </a:solidFill>
                <a:effectLst/>
                <a:uLnTx/>
                <a:uFillTx/>
                <a:latin typeface="Helvetica" panose="020B0604020202020204"/>
                <a:cs typeface="Helvetica"/>
              </a:rPr>
              <a:t>Modern l</a:t>
            </a:r>
            <a:r>
              <a:rPr lang="en-US" sz="1200" err="1">
                <a:solidFill>
                  <a:prstClr val="black"/>
                </a:solidFill>
                <a:latin typeface="Helvetica" panose="020B0604020202020204"/>
                <a:cs typeface="Helvetica"/>
              </a:rPr>
              <a:t>eadership</a:t>
            </a:r>
            <a:r>
              <a:rPr lang="en-US" sz="1200">
                <a:solidFill>
                  <a:prstClr val="black"/>
                </a:solidFill>
                <a:latin typeface="Helvetica" panose="020B0604020202020204"/>
                <a:cs typeface="Helvetica"/>
              </a:rPr>
              <a:t> and muti-cloud architecture skills investment is essential for AI preparedness.</a:t>
            </a:r>
            <a:endParaRPr lang="en-US" sz="1200" b="0" i="0" u="none" strike="noStrike" kern="1200" cap="none" spc="0" normalizeH="0" baseline="0" noProof="0">
              <a:ln>
                <a:noFill/>
              </a:ln>
              <a:solidFill>
                <a:prstClr val="black"/>
              </a:solidFill>
              <a:effectLst/>
              <a:uLnTx/>
              <a:uFillTx/>
              <a:latin typeface="Helvetica" panose="020B0604020202020204"/>
              <a:cs typeface="Helvetica"/>
            </a:endParaRPr>
          </a:p>
        </p:txBody>
      </p:sp>
      <p:cxnSp>
        <p:nvCxnSpPr>
          <p:cNvPr id="5" name="Straight Connector 4">
            <a:extLst>
              <a:ext uri="{FF2B5EF4-FFF2-40B4-BE49-F238E27FC236}">
                <a16:creationId xmlns:a16="http://schemas.microsoft.com/office/drawing/2014/main" id="{B25092C2-906F-2D08-578C-98FB50010247}"/>
              </a:ext>
            </a:extLst>
          </p:cNvPr>
          <p:cNvCxnSpPr>
            <a:cxnSpLocks/>
          </p:cNvCxnSpPr>
          <p:nvPr/>
        </p:nvCxnSpPr>
        <p:spPr>
          <a:xfrm flipV="1">
            <a:off x="4022307"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45918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4E8455E1-4DDA-FF88-D771-08F97EC11BF4}"/>
            </a:ext>
          </a:extLst>
        </p:cNvPr>
        <p:cNvGrpSpPr/>
        <p:nvPr/>
      </p:nvGrpSpPr>
      <p:grpSpPr>
        <a:xfrm>
          <a:off x="0" y="0"/>
          <a:ext cx="0" cy="0"/>
          <a:chOff x="0" y="0"/>
          <a:chExt cx="0" cy="0"/>
        </a:xfrm>
      </p:grpSpPr>
      <p:sp>
        <p:nvSpPr>
          <p:cNvPr id="59" name="Rectangle 58">
            <a:extLst>
              <a:ext uri="{FF2B5EF4-FFF2-40B4-BE49-F238E27FC236}">
                <a16:creationId xmlns:a16="http://schemas.microsoft.com/office/drawing/2014/main" id="{35054701-EF24-B6AF-6ACD-66DB7FFC3ADE}"/>
              </a:ext>
            </a:extLst>
          </p:cNvPr>
          <p:cNvSpPr/>
          <p:nvPr/>
        </p:nvSpPr>
        <p:spPr>
          <a:xfrm>
            <a:off x="1" y="-5"/>
            <a:ext cx="8640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 name="Graphic 1">
            <a:extLst>
              <a:ext uri="{FF2B5EF4-FFF2-40B4-BE49-F238E27FC236}">
                <a16:creationId xmlns:a16="http://schemas.microsoft.com/office/drawing/2014/main" id="{13A42E6A-02DB-759B-9BE7-D3891975ADBC}"/>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499595" y="5993999"/>
            <a:ext cx="3063424" cy="329695"/>
          </a:xfrm>
          <a:prstGeom prst="rect">
            <a:avLst/>
          </a:prstGeom>
        </p:spPr>
      </p:pic>
      <p:grpSp>
        <p:nvGrpSpPr>
          <p:cNvPr id="9" name="ADAPT WHITE GRID" hidden="1">
            <a:extLst>
              <a:ext uri="{FF2B5EF4-FFF2-40B4-BE49-F238E27FC236}">
                <a16:creationId xmlns:a16="http://schemas.microsoft.com/office/drawing/2014/main" id="{47150691-F299-69E7-79D4-0B10ABE11BA0}"/>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4318E93A-8F08-9443-CD06-32E88C4F1BFD}"/>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877E9DA3-DF38-36B6-4B1B-E5E202B105D6}"/>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4ABB6D83-FAFE-02C8-61A8-18D64553AC16}"/>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B338F854-3A04-EC76-3AF5-5C2D15F8A663}"/>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68495B21-7168-CB0E-9440-78FD1620BAA9}"/>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43821784-89FE-1416-148C-FC18E6A60A51}"/>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DD639FA8-1192-5C39-9ABA-F9E41B4EE14F}"/>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72A24C9A-D7E7-5371-2EA2-95FFC7874CAF}"/>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8811E5DC-45EF-6F53-A970-785BDCC65659}"/>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B3A79E7E-039A-51F1-236B-FAFA52328CA4}"/>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17C356C9-1453-3614-4A4B-884117AA5E7F}"/>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A1B4A391-B678-51F6-548C-88DB5C5C6DC9}"/>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6585D9C4-404F-3CED-D298-9378D445751A}"/>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20427BC8-7713-EBFE-0C45-2428A4716315}"/>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8ED03C6E-81C9-66F6-3AA8-EB4A95433F21}"/>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8" name="Rectangle 47">
                <a:extLst>
                  <a:ext uri="{FF2B5EF4-FFF2-40B4-BE49-F238E27FC236}">
                    <a16:creationId xmlns:a16="http://schemas.microsoft.com/office/drawing/2014/main" id="{F4123DF8-3AFC-836F-2B02-A8E63282A0DD}"/>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9" name="Rectangle 48">
                <a:extLst>
                  <a:ext uri="{FF2B5EF4-FFF2-40B4-BE49-F238E27FC236}">
                    <a16:creationId xmlns:a16="http://schemas.microsoft.com/office/drawing/2014/main" id="{D1781B07-8136-0135-858C-8A3DBD037E94}"/>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1" name="ADAPT GRID MARGIN">
              <a:extLst>
                <a:ext uri="{FF2B5EF4-FFF2-40B4-BE49-F238E27FC236}">
                  <a16:creationId xmlns:a16="http://schemas.microsoft.com/office/drawing/2014/main" id="{9CB8A150-25BB-31EB-0DB8-DE25400EC6D2}"/>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80B7858C-AC9B-BAF0-CB31-31755F389CE1}"/>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05FC5D03-446B-15D3-0E60-9AAF1ADDE9DD}"/>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2" name="Rectangle 31">
                <a:extLst>
                  <a:ext uri="{FF2B5EF4-FFF2-40B4-BE49-F238E27FC236}">
                    <a16:creationId xmlns:a16="http://schemas.microsoft.com/office/drawing/2014/main" id="{C966A7D0-159F-EF87-CD74-05F542EB6C95}"/>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8159ECEB-D6DC-0D0A-76A1-8E8997C63FFA}"/>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2" name="ADAPT GRID 12x6">
              <a:extLst>
                <a:ext uri="{FF2B5EF4-FFF2-40B4-BE49-F238E27FC236}">
                  <a16:creationId xmlns:a16="http://schemas.microsoft.com/office/drawing/2014/main" id="{8AD6589D-8C27-5D6C-2436-6B42211E34D6}"/>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0002F305-2AFF-2E56-A7CC-5A3D00BB8722}"/>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4489DA66-56C0-BABE-2AAF-7D333EF91DDB}"/>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67A19E5B-BAA6-ACA7-E0D6-21CCB7399E34}"/>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E19FBCA2-E625-44BC-C360-0851F2A4D992}"/>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8C970803-9FDE-347A-AFD5-721F94261AE7}"/>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ACC64539-AD1C-396C-85BB-B8C1C735E151}"/>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EC2AD233-2C88-ACD0-0B28-E6286643C9AA}"/>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5BD5DD47-BB6C-3973-67DD-4209EE81E1E3}"/>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FC9A9411-3234-F7BC-5401-05D3CF23791C}"/>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A87F0D9B-57DB-7EE3-1718-8D0E0933B06A}"/>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E8B7D962-5A48-3B7E-02A1-09A525517DC7}"/>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57A8F25A-FC2E-8E09-ACA9-FA30DE966316}"/>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993980AF-2760-5093-EAA3-6E1D42FAD0CF}"/>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7A672725-AE3D-85E5-21B2-0E6A5BCC0E46}"/>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8890EF3A-8D30-5732-3760-DE6D625AD042}"/>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2FBF990C-FADC-C59C-E6D1-C503ECCB76C3}"/>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3E0B6848-22D7-6B04-CEE2-FFB695B64AB6}"/>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grpSp>
        <p:nvGrpSpPr>
          <p:cNvPr id="4" name="Group 3">
            <a:extLst>
              <a:ext uri="{FF2B5EF4-FFF2-40B4-BE49-F238E27FC236}">
                <a16:creationId xmlns:a16="http://schemas.microsoft.com/office/drawing/2014/main" id="{B4C500C7-260D-5AEB-E9BF-5EE51807BB89}"/>
              </a:ext>
            </a:extLst>
          </p:cNvPr>
          <p:cNvGrpSpPr/>
          <p:nvPr/>
        </p:nvGrpSpPr>
        <p:grpSpPr>
          <a:xfrm>
            <a:off x="470612" y="2429999"/>
            <a:ext cx="7539256" cy="1018970"/>
            <a:chOff x="470612" y="2117819"/>
            <a:chExt cx="7539256" cy="1018970"/>
          </a:xfrm>
        </p:grpSpPr>
        <p:sp>
          <p:nvSpPr>
            <p:cNvPr id="3" name="TextBox 2">
              <a:extLst>
                <a:ext uri="{FF2B5EF4-FFF2-40B4-BE49-F238E27FC236}">
                  <a16:creationId xmlns:a16="http://schemas.microsoft.com/office/drawing/2014/main" id="{182C2EB3-30AB-11A9-E58B-721DDCF32A4B}"/>
                </a:ext>
              </a:extLst>
            </p:cNvPr>
            <p:cNvSpPr txBox="1"/>
            <p:nvPr/>
          </p:nvSpPr>
          <p:spPr>
            <a:xfrm>
              <a:off x="470612" y="2117819"/>
              <a:ext cx="7539256" cy="76944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2400"/>
                </a:spcAft>
                <a:buClrTx/>
                <a:buSzTx/>
                <a:buFontTx/>
                <a:buNone/>
                <a:tabLst/>
                <a:defRPr/>
              </a:pPr>
              <a:r>
                <a:rPr lang="en-US" sz="4400" b="1" err="1">
                  <a:solidFill>
                    <a:srgbClr val="000000"/>
                  </a:solidFill>
                  <a:latin typeface="Helvetica"/>
                  <a:cs typeface="Helvetica"/>
                </a:rPr>
                <a:t>Modernisation</a:t>
              </a:r>
              <a:endParaRPr kumimoji="0" lang="en-US" sz="4400" b="1" i="0" u="none" strike="noStrike" kern="1200" cap="none" spc="0" normalizeH="0" baseline="0" noProof="0">
                <a:ln>
                  <a:noFill/>
                </a:ln>
                <a:solidFill>
                  <a:srgbClr val="000000"/>
                </a:solidFill>
                <a:effectLst/>
                <a:uLnTx/>
                <a:uFillTx/>
                <a:latin typeface="Helvetica"/>
                <a:ea typeface="+mn-ea"/>
                <a:cs typeface="Helvetica"/>
              </a:endParaRPr>
            </a:p>
          </p:txBody>
        </p:sp>
        <p:sp>
          <p:nvSpPr>
            <p:cNvPr id="5" name="Rectangle 4">
              <a:extLst>
                <a:ext uri="{FF2B5EF4-FFF2-40B4-BE49-F238E27FC236}">
                  <a16:creationId xmlns:a16="http://schemas.microsoft.com/office/drawing/2014/main" id="{B239174D-20F2-93CE-5FF5-58D1554CA88C}"/>
                </a:ext>
              </a:extLst>
            </p:cNvPr>
            <p:cNvSpPr/>
            <p:nvPr/>
          </p:nvSpPr>
          <p:spPr>
            <a:xfrm>
              <a:off x="616936" y="3074315"/>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085131908"/>
      </p:ext>
    </p:extLst>
  </p:cSld>
  <p:clrMapOvr>
    <a:masterClrMapping/>
  </p:clrMapOvr>
</p:sld>
</file>

<file path=ppt/theme/theme1.xml><?xml version="1.0" encoding="utf-8"?>
<a:theme xmlns:a="http://schemas.openxmlformats.org/drawingml/2006/main" name="5_Custom Design">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earchTerms xmlns="507dee17-6aae-496b-8a1e-0f1e47f95f1a" xsi:nil="true"/>
    <Keychallenges xmlns="507dee17-6aae-496b-8a1e-0f1e47f95f1a" xsi:nil="true"/>
    <Indsutry xmlns="507dee17-6aae-496b-8a1e-0f1e47f95f1a" xsi:nil="true"/>
    <year xmlns="507dee17-6aae-496b-8a1e-0f1e47f95f1a" xsi:nil="true"/>
    <TaxCatchAll xmlns="6b548529-d317-4b85-942f-248fe0d44d93" xsi:nil="true"/>
    <lcf76f155ced4ddcb4097134ff3c332f xmlns="507dee17-6aae-496b-8a1e-0f1e47f95f1a">
      <Terms xmlns="http://schemas.microsoft.com/office/infopath/2007/PartnerControls"/>
    </lcf76f155ced4ddcb4097134ff3c332f>
    <SharedWithUsers xmlns="6b548529-d317-4b85-942f-248fe0d44d93">
      <UserInfo>
        <DisplayName/>
        <AccountId xsi:nil="true"/>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3F0E2E35C7FC547A4E113B88C746E98" ma:contentTypeVersion="22" ma:contentTypeDescription="Create a new document." ma:contentTypeScope="" ma:versionID="01c657a0f33f7d00b359840652cf54a1">
  <xsd:schema xmlns:xsd="http://www.w3.org/2001/XMLSchema" xmlns:xs="http://www.w3.org/2001/XMLSchema" xmlns:p="http://schemas.microsoft.com/office/2006/metadata/properties" xmlns:ns2="6b548529-d317-4b85-942f-248fe0d44d93" xmlns:ns3="507dee17-6aae-496b-8a1e-0f1e47f95f1a" targetNamespace="http://schemas.microsoft.com/office/2006/metadata/properties" ma:root="true" ma:fieldsID="3033150222cb3ca2d1471332cb9745c1" ns2:_="" ns3:_="">
    <xsd:import namespace="6b548529-d317-4b85-942f-248fe0d44d93"/>
    <xsd:import namespace="507dee17-6aae-496b-8a1e-0f1e47f95f1a"/>
    <xsd:element name="properties">
      <xsd:complexType>
        <xsd:sequence>
          <xsd:element name="documentManagement">
            <xsd:complexType>
              <xsd:all>
                <xsd:element ref="ns2:SharedWithUsers" minOccurs="0"/>
                <xsd:element ref="ns2:SharedWithDetails" minOccurs="0"/>
                <xsd:element ref="ns3:SearchTerm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ServiceOCR" minOccurs="0"/>
                <xsd:element ref="ns3:MediaLengthInSeconds" minOccurs="0"/>
                <xsd:element ref="ns3:Keychallenges" minOccurs="0"/>
                <xsd:element ref="ns3:Indsutry" minOccurs="0"/>
                <xsd:element ref="ns3:year"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548529-d317-4b85-942f-248fe0d44d9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f485b663-2aff-4673-a82a-b12cb1024c9d}" ma:internalName="TaxCatchAll" ma:showField="CatchAllData" ma:web="6b548529-d317-4b85-942f-248fe0d44d9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07dee17-6aae-496b-8a1e-0f1e47f95f1a" elementFormDefault="qualified">
    <xsd:import namespace="http://schemas.microsoft.com/office/2006/documentManagement/types"/>
    <xsd:import namespace="http://schemas.microsoft.com/office/infopath/2007/PartnerControls"/>
    <xsd:element name="SearchTerms" ma:index="10" nillable="true" ma:displayName="Search Terms" ma:format="Dropdown" ma:internalName="SearchTerms">
      <xsd:simpleType>
        <xsd:restriction base="dms:Text">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Keychallenges" ma:index="20" nillable="true" ma:displayName="Key challenges" ma:format="Dropdown" ma:internalName="Keychallenges">
      <xsd:simpleType>
        <xsd:restriction base="dms:Note">
          <xsd:maxLength value="255"/>
        </xsd:restriction>
      </xsd:simpleType>
    </xsd:element>
    <xsd:element name="Indsutry" ma:index="21" nillable="true" ma:displayName="Indsutry" ma:format="Dropdown" ma:internalName="Indsutry">
      <xsd:complexType>
        <xsd:complexContent>
          <xsd:extension base="dms:MultiChoice">
            <xsd:sequence>
              <xsd:element name="Value" maxOccurs="unbounded" minOccurs="0" nillable="true">
                <xsd:simpleType>
                  <xsd:restriction base="dms:Choice">
                    <xsd:enumeration value="Retailing"/>
                    <xsd:enumeration value="Education"/>
                    <xsd:enumeration value="Government"/>
                  </xsd:restriction>
                </xsd:simpleType>
              </xsd:element>
            </xsd:sequence>
          </xsd:extension>
        </xsd:complexContent>
      </xsd:complexType>
    </xsd:element>
    <xsd:element name="year" ma:index="22" nillable="true" ma:displayName="year" ma:format="Dropdown" ma:internalName="year">
      <xsd:simpleType>
        <xsd:restriction base="dms:Choice">
          <xsd:enumeration value="2020"/>
          <xsd:enumeration value="2021"/>
          <xsd:enumeration value="Choice 3"/>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15abc23-978a-4c3a-9ac6-7569edd9917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5DC18B0-61CD-44B4-9139-B0D5870880CC}">
  <ds:schemaRefs>
    <ds:schemaRef ds:uri="http://purl.org/dc/terms/"/>
    <ds:schemaRef ds:uri="6b548529-d317-4b85-942f-248fe0d44d93"/>
    <ds:schemaRef ds:uri="http://schemas.microsoft.com/office/2006/documentManagement/types"/>
    <ds:schemaRef ds:uri="http://schemas.microsoft.com/office/2006/metadata/properties"/>
    <ds:schemaRef ds:uri="http://schemas.microsoft.com/office/infopath/2007/PartnerControls"/>
    <ds:schemaRef ds:uri="http://purl.org/dc/elements/1.1/"/>
    <ds:schemaRef ds:uri="http://purl.org/dc/dcmitype/"/>
    <ds:schemaRef ds:uri="http://schemas.openxmlformats.org/package/2006/metadata/core-properties"/>
    <ds:schemaRef ds:uri="507dee17-6aae-496b-8a1e-0f1e47f95f1a"/>
    <ds:schemaRef ds:uri="http://www.w3.org/XML/1998/namespace"/>
  </ds:schemaRefs>
</ds:datastoreItem>
</file>

<file path=customXml/itemProps2.xml><?xml version="1.0" encoding="utf-8"?>
<ds:datastoreItem xmlns:ds="http://schemas.openxmlformats.org/officeDocument/2006/customXml" ds:itemID="{87259A1D-7AA9-4BEA-BA63-8D1B97FEB2D7}">
  <ds:schemaRefs>
    <ds:schemaRef ds:uri="http://schemas.microsoft.com/sharepoint/v3/contenttype/forms"/>
  </ds:schemaRefs>
</ds:datastoreItem>
</file>

<file path=customXml/itemProps3.xml><?xml version="1.0" encoding="utf-8"?>
<ds:datastoreItem xmlns:ds="http://schemas.openxmlformats.org/officeDocument/2006/customXml" ds:itemID="{F5B36D7C-F919-4DFE-A7CE-52F3DCEC7FB6}">
  <ds:schemaRefs>
    <ds:schemaRef ds:uri="507dee17-6aae-496b-8a1e-0f1e47f95f1a"/>
    <ds:schemaRef ds:uri="6b548529-d317-4b85-942f-248fe0d44d9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a0f027e4-a701-4a83-ae24-810f60db4cf3}" enabled="0" method="" siteId="{a0f027e4-a701-4a83-ae24-810f60db4cf3}" removed="1"/>
</clbl:labelList>
</file>

<file path=docProps/app.xml><?xml version="1.0" encoding="utf-8"?>
<Properties xmlns="http://schemas.openxmlformats.org/officeDocument/2006/extended-properties" xmlns:vt="http://schemas.openxmlformats.org/officeDocument/2006/docPropsVTypes">
  <Template>office theme</Template>
  <TotalTime>0</TotalTime>
  <Words>2723</Words>
  <Application>Microsoft Office PowerPoint</Application>
  <PresentationFormat>Widescreen</PresentationFormat>
  <Paragraphs>168</Paragraphs>
  <Slides>23</Slides>
  <Notes>19</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5_Custom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Maricris Santilles</cp:lastModifiedBy>
  <cp:revision>2</cp:revision>
  <dcterms:created xsi:type="dcterms:W3CDTF">2025-06-26T00:51:53Z</dcterms:created>
  <dcterms:modified xsi:type="dcterms:W3CDTF">2025-09-09T07:22:17Z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0x01010003F0E2E35C7FC547A4E113B88C746E98</vt:lpwstr>
  </property>
  <property fmtid="{D5CDD505-2E9C-101B-9397-08002B2CF9AE}" pid="3" name="MediaServiceImageTags">
    <vt:lpwstr/>
  </property>
  <property fmtid="{D5CDD505-2E9C-101B-9397-08002B2CF9AE}" pid="4" name="ComplianceAssetId">
    <vt:lpwstr/>
  </property>
  <property fmtid="{D5CDD505-2E9C-101B-9397-08002B2CF9AE}" pid="5" name="_ExtendedDescription">
    <vt:lpwstr/>
  </property>
  <property fmtid="{D5CDD505-2E9C-101B-9397-08002B2CF9AE}" pid="6" name="_activity">
    <vt:lpwstr>{"FileActivityType":"9","FileActivityTimeStamp":"2025-08-11T06:53:20.920Z","FileActivityUsersOnPage":[{"DisplayName":"Honey Mari Gay","Id":"honey.gay@adapt.com.au"},{"DisplayName":"Patricia Allen","Id":"patricia.allen@adapt.com.au"},{"DisplayName":"Honey Mari Gay","Id":"honey.gay@adapt.com.au"}],"FileActivityNavigationId":null}</vt:lpwstr>
  </property>
  <property fmtid="{D5CDD505-2E9C-101B-9397-08002B2CF9AE}" pid="7" name="TriggerFlowInfo">
    <vt:lpwstr/>
  </property>
</Properties>
</file>